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66" r:id="rId2"/>
    <p:sldId id="290" r:id="rId3"/>
    <p:sldId id="297" r:id="rId4"/>
    <p:sldId id="257" r:id="rId5"/>
    <p:sldId id="289" r:id="rId6"/>
    <p:sldId id="292" r:id="rId7"/>
    <p:sldId id="304" r:id="rId8"/>
    <p:sldId id="313" r:id="rId9"/>
    <p:sldId id="276" r:id="rId10"/>
    <p:sldId id="294" r:id="rId11"/>
    <p:sldId id="305" r:id="rId12"/>
    <p:sldId id="306" r:id="rId13"/>
    <p:sldId id="307" r:id="rId14"/>
    <p:sldId id="308" r:id="rId15"/>
    <p:sldId id="314" r:id="rId16"/>
    <p:sldId id="309" r:id="rId17"/>
    <p:sldId id="310" r:id="rId18"/>
    <p:sldId id="311" r:id="rId19"/>
    <p:sldId id="312" r:id="rId20"/>
    <p:sldId id="295" r:id="rId21"/>
    <p:sldId id="293" r:id="rId22"/>
    <p:sldId id="301" r:id="rId23"/>
    <p:sldId id="302" r:id="rId24"/>
    <p:sldId id="303" r:id="rId25"/>
    <p:sldId id="298" r:id="rId26"/>
    <p:sldId id="299" r:id="rId27"/>
    <p:sldId id="300" r:id="rId28"/>
  </p:sldIdLst>
  <p:sldSz cx="9144000" cy="5143500" type="screen16x9"/>
  <p:notesSz cx="6669088" cy="9926638"/>
  <p:defaultTextStyle>
    <a:defPPr>
      <a:defRPr lang="nb-NO"/>
    </a:defPPr>
    <a:lvl1pPr marL="0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735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468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203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0937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3671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6405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399140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1874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  <p15:guide id="5" orient="horz" pos="11521">
          <p15:clr>
            <a:srgbClr val="A4A3A4"/>
          </p15:clr>
        </p15:guide>
        <p15:guide id="6" orient="horz" pos="4321">
          <p15:clr>
            <a:srgbClr val="A4A3A4"/>
          </p15:clr>
        </p15:guide>
        <p15:guide id="7" pos="20481">
          <p15:clr>
            <a:srgbClr val="A4A3A4"/>
          </p15:clr>
        </p15:guide>
        <p15:guide id="8" pos="7681">
          <p15:clr>
            <a:srgbClr val="A4A3A4"/>
          </p15:clr>
        </p15:guide>
        <p15:guide id="9" orient="horz" pos="607">
          <p15:clr>
            <a:srgbClr val="A4A3A4"/>
          </p15:clr>
        </p15:guide>
        <p15:guide id="10" pos="10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B04C"/>
    <a:srgbClr val="FF9100"/>
    <a:srgbClr val="008FD1"/>
    <a:srgbClr val="BF4096"/>
    <a:srgbClr val="E1D3B2"/>
    <a:srgbClr val="F0E9D9"/>
    <a:srgbClr val="C64894"/>
    <a:srgbClr val="D77B2E"/>
    <a:srgbClr val="38B540"/>
    <a:srgbClr val="BFAD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1245AF3-A2C9-46A3-915F-A137247E6010}" styleName="SB1 - variant 2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EDE6CF"/>
          </a:solidFill>
        </a:fill>
      </a:tcStyle>
    </a:band2H>
    <a:firstRow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ABE759C-2184-4938-8171-2C164F75D697}" styleName="SB1 - varia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1" autoAdjust="0"/>
    <p:restoredTop sz="76810" autoAdjust="0"/>
  </p:normalViewPr>
  <p:slideViewPr>
    <p:cSldViewPr showGuides="1">
      <p:cViewPr varScale="1">
        <p:scale>
          <a:sx n="95" d="100"/>
          <a:sy n="95" d="100"/>
        </p:scale>
        <p:origin x="906" y="84"/>
      </p:cViewPr>
      <p:guideLst>
        <p:guide orient="horz" pos="4320"/>
        <p:guide pos="7680"/>
        <p:guide orient="horz" pos="1620"/>
        <p:guide pos="2880"/>
        <p:guide orient="horz" pos="11521"/>
        <p:guide orient="horz" pos="4321"/>
        <p:guide pos="20481"/>
        <p:guide pos="7681"/>
        <p:guide orient="horz" pos="607"/>
        <p:guide pos="107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Home-AWF\AWF-Users$\C202A14\Documents\KK_20170331_SR%20Boligkreditt%20makro%20slides%20v&#229;r%202017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Server-AWF.sb1a.sparebank1.no\AWF-Department$\Administrasjon\&#216;konomi%20og%20Finans\&#216;konomi\&#216;konomi%20og%20vs\Regnskap\Varehandelsrapport%20-Marked\2017\Sunnhordland_Grunnlag%20varehandelsrapport,%20SR-bank%202008-2016%20NY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Server-AWF.sb1a.sparebank1.no\AWF-Department$\Administrasjon\&#216;konomi%20og%20Finans\&#216;konomi\&#216;konomi%20og%20vs\Regnskap\Varehandelsrapport%20-Marked\2017\Sunnhordland_Grunnlag%20varehandelsrapport,%20SR-bank%202008-2016%20NY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Server-AWF.sb1a.sparebank1.no\AWF-Department$\Administrasjon\&#216;konomi%20og%20Finans\&#216;konomi\&#216;konomi%20og%20vs\Regnskap\Varehandelsrapport%20-Marked\2017\Sunnhordland_Grunnlag%20varehandelsrapport,%20SR-bank%202008-2016%20NY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Server-AWF.sb1a.sparebank1.no\AWF-Department$\Administrasjon\&#216;konomi%20og%20Finans\&#216;konomi\&#216;konomi%20og%20vs\Regnskap\Varehandelsrapport%20-Marked\2017\Sunnhordland_Grunnlag%20varehandelsrapport,%20SR-bank%202008-2016%20NY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Server-AWF.sb1a.sparebank1.no\AWF-Department$\Administrasjon\&#216;konomi%20og%20Finans\&#216;konomi\&#216;konomi%20og%20vs\Regnskap\Varehandelsrapport%20-Marked\2017\Grunnlag%20-%20Oversikt%20kj&#248;pesentre%20Aust-Agder%20Vest-agder%20Rogaland%20og%20Hordaland%202016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200" b="1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 smtClean="0">
                <a:solidFill>
                  <a:schemeClr val="accent1"/>
                </a:solidFill>
              </a:rPr>
              <a:t>Handel </a:t>
            </a:r>
          </a:p>
          <a:p>
            <a:pPr algn="l">
              <a:defRPr sz="1200" b="1">
                <a:solidFill>
                  <a:schemeClr val="accent1"/>
                </a:solidFill>
              </a:defRPr>
            </a:pPr>
            <a:r>
              <a:rPr lang="en-US" sz="1200" b="1" dirty="0" smtClean="0">
                <a:solidFill>
                  <a:schemeClr val="accent1"/>
                </a:solidFill>
              </a:rPr>
              <a:t>( </a:t>
            </a:r>
            <a:r>
              <a:rPr lang="en-US" sz="1200" b="1" dirty="0" err="1" smtClean="0">
                <a:solidFill>
                  <a:schemeClr val="accent1"/>
                </a:solidFill>
              </a:rPr>
              <a:t>mrd</a:t>
            </a:r>
            <a:r>
              <a:rPr lang="en-US" sz="1200" b="1" dirty="0" smtClean="0">
                <a:solidFill>
                  <a:schemeClr val="accent1"/>
                </a:solidFill>
              </a:rPr>
              <a:t> </a:t>
            </a:r>
            <a:r>
              <a:rPr lang="en-US" sz="1200" b="1" dirty="0" err="1" smtClean="0">
                <a:solidFill>
                  <a:schemeClr val="accent1"/>
                </a:solidFill>
              </a:rPr>
              <a:t>kr</a:t>
            </a:r>
            <a:r>
              <a:rPr lang="en-US" sz="1200" b="1" dirty="0" smtClean="0">
                <a:solidFill>
                  <a:schemeClr val="accent1"/>
                </a:solidFill>
              </a:rPr>
              <a:t>)</a:t>
            </a:r>
            <a:endParaRPr lang="en-US" sz="1200" b="1" dirty="0">
              <a:solidFill>
                <a:schemeClr val="accent1"/>
              </a:solidFill>
            </a:endParaRPr>
          </a:p>
        </c:rich>
      </c:tx>
      <c:layout>
        <c:manualLayout>
          <c:xMode val="edge"/>
          <c:yMode val="edge"/>
          <c:x val="1.5642819405273709E-3"/>
          <c:y val="0.324890801606839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200" b="1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12062004819659149"/>
          <c:y val="0"/>
          <c:w val="0.86663590199524654"/>
          <c:h val="0.7597833045005580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008FD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8FD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'Ark1'!$A$2:$A$8</c:f>
              <c:strCache>
                <c:ptCount val="7"/>
                <c:pt idx="0">
                  <c:v>Detaljvarer</c:v>
                </c:pt>
                <c:pt idx="1">
                  <c:v>Dagligvarer</c:v>
                </c:pt>
                <c:pt idx="2">
                  <c:v>Klær og sko</c:v>
                </c:pt>
                <c:pt idx="3">
                  <c:v>Annen utvalgshandel</c:v>
                </c:pt>
                <c:pt idx="4">
                  <c:v>Sportsutstyr og leker</c:v>
                </c:pt>
                <c:pt idx="5">
                  <c:v>Møbler og elektro</c:v>
                </c:pt>
                <c:pt idx="6">
                  <c:v>Bygg og jernvarer</c:v>
                </c:pt>
              </c:strCache>
            </c:strRef>
          </c:cat>
          <c:val>
            <c:numRef>
              <c:f>'Ark1'!$B$2:$B$8</c:f>
              <c:numCache>
                <c:formatCode>#,##0.00</c:formatCode>
                <c:ptCount val="7"/>
                <c:pt idx="0">
                  <c:v>406.6</c:v>
                </c:pt>
                <c:pt idx="1">
                  <c:v>181</c:v>
                </c:pt>
                <c:pt idx="2">
                  <c:v>41.5</c:v>
                </c:pt>
                <c:pt idx="3">
                  <c:v>77.8</c:v>
                </c:pt>
                <c:pt idx="4">
                  <c:v>17.899999999999999</c:v>
                </c:pt>
                <c:pt idx="5">
                  <c:v>39.200000000000003</c:v>
                </c:pt>
                <c:pt idx="6">
                  <c:v>35.1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5"/>
        <c:axId val="338924688"/>
        <c:axId val="338930960"/>
      </c:barChart>
      <c:catAx>
        <c:axId val="33892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800" b="1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38930960"/>
        <c:crosses val="autoZero"/>
        <c:auto val="1"/>
        <c:lblAlgn val="ctr"/>
        <c:lblOffset val="100"/>
        <c:noMultiLvlLbl val="0"/>
      </c:catAx>
      <c:valAx>
        <c:axId val="338930960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338924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200"/>
              <a:t>Hotellovernattinger.</a:t>
            </a:r>
            <a:r>
              <a:rPr lang="nb-NO" sz="1200" baseline="0"/>
              <a:t> Norge og fylker. Antall siste 12 mnd. Kilde: SSB</a:t>
            </a:r>
            <a:endParaRPr lang="nb-NO" sz="12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4"/>
          <c:order val="1"/>
          <c:tx>
            <c:strRef>
              <c:f>Hotellovernattinger!$C$54</c:f>
              <c:strCache>
                <c:ptCount val="1"/>
                <c:pt idx="0">
                  <c:v>Rogaland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Hotellovernattinger!$D$49:$OA$49</c:f>
              <c:strCache>
                <c:ptCount val="388"/>
                <c:pt idx="0">
                  <c:v>1985M01</c:v>
                </c:pt>
                <c:pt idx="1">
                  <c:v>1985M02</c:v>
                </c:pt>
                <c:pt idx="2">
                  <c:v>1985M03</c:v>
                </c:pt>
                <c:pt idx="3">
                  <c:v>1985M04</c:v>
                </c:pt>
                <c:pt idx="4">
                  <c:v>1985M05</c:v>
                </c:pt>
                <c:pt idx="5">
                  <c:v>1985M06</c:v>
                </c:pt>
                <c:pt idx="6">
                  <c:v>1985M07</c:v>
                </c:pt>
                <c:pt idx="7">
                  <c:v>1985M08</c:v>
                </c:pt>
                <c:pt idx="8">
                  <c:v>1985M09</c:v>
                </c:pt>
                <c:pt idx="9">
                  <c:v>1985M10</c:v>
                </c:pt>
                <c:pt idx="10">
                  <c:v>1985M11</c:v>
                </c:pt>
                <c:pt idx="11">
                  <c:v>1985M12</c:v>
                </c:pt>
                <c:pt idx="12">
                  <c:v>1986M01</c:v>
                </c:pt>
                <c:pt idx="13">
                  <c:v>1986M02</c:v>
                </c:pt>
                <c:pt idx="14">
                  <c:v>1986M03</c:v>
                </c:pt>
                <c:pt idx="15">
                  <c:v>1986M04</c:v>
                </c:pt>
                <c:pt idx="16">
                  <c:v>1986M05</c:v>
                </c:pt>
                <c:pt idx="17">
                  <c:v>1986M06</c:v>
                </c:pt>
                <c:pt idx="18">
                  <c:v>1986M07</c:v>
                </c:pt>
                <c:pt idx="19">
                  <c:v>1986M08</c:v>
                </c:pt>
                <c:pt idx="20">
                  <c:v>1986M09</c:v>
                </c:pt>
                <c:pt idx="21">
                  <c:v>1986M10</c:v>
                </c:pt>
                <c:pt idx="22">
                  <c:v>1986M11</c:v>
                </c:pt>
                <c:pt idx="23">
                  <c:v>1986M12</c:v>
                </c:pt>
                <c:pt idx="24">
                  <c:v>1987M01</c:v>
                </c:pt>
                <c:pt idx="25">
                  <c:v>1987M02</c:v>
                </c:pt>
                <c:pt idx="26">
                  <c:v>1987M03</c:v>
                </c:pt>
                <c:pt idx="27">
                  <c:v>1987M04</c:v>
                </c:pt>
                <c:pt idx="28">
                  <c:v>1987M05</c:v>
                </c:pt>
                <c:pt idx="29">
                  <c:v>1987M06</c:v>
                </c:pt>
                <c:pt idx="30">
                  <c:v>1987M07</c:v>
                </c:pt>
                <c:pt idx="31">
                  <c:v>1987M08</c:v>
                </c:pt>
                <c:pt idx="32">
                  <c:v>1987M09</c:v>
                </c:pt>
                <c:pt idx="33">
                  <c:v>1987M10</c:v>
                </c:pt>
                <c:pt idx="34">
                  <c:v>1987M11</c:v>
                </c:pt>
                <c:pt idx="35">
                  <c:v>1987M12</c:v>
                </c:pt>
                <c:pt idx="36">
                  <c:v>1988M01</c:v>
                </c:pt>
                <c:pt idx="37">
                  <c:v>1988M02</c:v>
                </c:pt>
                <c:pt idx="38">
                  <c:v>1988M03</c:v>
                </c:pt>
                <c:pt idx="39">
                  <c:v>1988M04</c:v>
                </c:pt>
                <c:pt idx="40">
                  <c:v>1988M05</c:v>
                </c:pt>
                <c:pt idx="41">
                  <c:v>1988M06</c:v>
                </c:pt>
                <c:pt idx="42">
                  <c:v>1988M07</c:v>
                </c:pt>
                <c:pt idx="43">
                  <c:v>1988M08</c:v>
                </c:pt>
                <c:pt idx="44">
                  <c:v>1988M09</c:v>
                </c:pt>
                <c:pt idx="45">
                  <c:v>1988M10</c:v>
                </c:pt>
                <c:pt idx="46">
                  <c:v>1988M11</c:v>
                </c:pt>
                <c:pt idx="47">
                  <c:v>1988M12</c:v>
                </c:pt>
                <c:pt idx="48">
                  <c:v>1989M01</c:v>
                </c:pt>
                <c:pt idx="49">
                  <c:v>1989M02</c:v>
                </c:pt>
                <c:pt idx="50">
                  <c:v>1989M03</c:v>
                </c:pt>
                <c:pt idx="51">
                  <c:v>1989M04</c:v>
                </c:pt>
                <c:pt idx="52">
                  <c:v>1989M05</c:v>
                </c:pt>
                <c:pt idx="53">
                  <c:v>1989M06</c:v>
                </c:pt>
                <c:pt idx="54">
                  <c:v>1989M07</c:v>
                </c:pt>
                <c:pt idx="55">
                  <c:v>1989M08</c:v>
                </c:pt>
                <c:pt idx="56">
                  <c:v>1989M09</c:v>
                </c:pt>
                <c:pt idx="57">
                  <c:v>1989M10</c:v>
                </c:pt>
                <c:pt idx="58">
                  <c:v>1989M11</c:v>
                </c:pt>
                <c:pt idx="59">
                  <c:v>1989M12</c:v>
                </c:pt>
                <c:pt idx="60">
                  <c:v>1990M01</c:v>
                </c:pt>
                <c:pt idx="61">
                  <c:v>1990M02</c:v>
                </c:pt>
                <c:pt idx="62">
                  <c:v>1990M03</c:v>
                </c:pt>
                <c:pt idx="63">
                  <c:v>1990M04</c:v>
                </c:pt>
                <c:pt idx="64">
                  <c:v>1990M05</c:v>
                </c:pt>
                <c:pt idx="65">
                  <c:v>1990M06</c:v>
                </c:pt>
                <c:pt idx="66">
                  <c:v>1990M07</c:v>
                </c:pt>
                <c:pt idx="67">
                  <c:v>1990M08</c:v>
                </c:pt>
                <c:pt idx="68">
                  <c:v>1990M09</c:v>
                </c:pt>
                <c:pt idx="69">
                  <c:v>1990M10</c:v>
                </c:pt>
                <c:pt idx="70">
                  <c:v>1990M11</c:v>
                </c:pt>
                <c:pt idx="71">
                  <c:v>1990M12</c:v>
                </c:pt>
                <c:pt idx="72">
                  <c:v>1991M01</c:v>
                </c:pt>
                <c:pt idx="73">
                  <c:v>1991M02</c:v>
                </c:pt>
                <c:pt idx="74">
                  <c:v>1991M03</c:v>
                </c:pt>
                <c:pt idx="75">
                  <c:v>1991M04</c:v>
                </c:pt>
                <c:pt idx="76">
                  <c:v>1991M05</c:v>
                </c:pt>
                <c:pt idx="77">
                  <c:v>1991M06</c:v>
                </c:pt>
                <c:pt idx="78">
                  <c:v>1991M07</c:v>
                </c:pt>
                <c:pt idx="79">
                  <c:v>1991M08</c:v>
                </c:pt>
                <c:pt idx="80">
                  <c:v>1991M09</c:v>
                </c:pt>
                <c:pt idx="81">
                  <c:v>1991M10</c:v>
                </c:pt>
                <c:pt idx="82">
                  <c:v>1991M11</c:v>
                </c:pt>
                <c:pt idx="83">
                  <c:v>1991M12</c:v>
                </c:pt>
                <c:pt idx="84">
                  <c:v>1992M01</c:v>
                </c:pt>
                <c:pt idx="85">
                  <c:v>1992M02</c:v>
                </c:pt>
                <c:pt idx="86">
                  <c:v>1992M03</c:v>
                </c:pt>
                <c:pt idx="87">
                  <c:v>1992M04</c:v>
                </c:pt>
                <c:pt idx="88">
                  <c:v>1992M05</c:v>
                </c:pt>
                <c:pt idx="89">
                  <c:v>1992M06</c:v>
                </c:pt>
                <c:pt idx="90">
                  <c:v>1992M07</c:v>
                </c:pt>
                <c:pt idx="91">
                  <c:v>1992M08</c:v>
                </c:pt>
                <c:pt idx="92">
                  <c:v>1992M09</c:v>
                </c:pt>
                <c:pt idx="93">
                  <c:v>1992M10</c:v>
                </c:pt>
                <c:pt idx="94">
                  <c:v>1992M11</c:v>
                </c:pt>
                <c:pt idx="95">
                  <c:v>1992M12</c:v>
                </c:pt>
                <c:pt idx="96">
                  <c:v>1993M01</c:v>
                </c:pt>
                <c:pt idx="97">
                  <c:v>1993M02</c:v>
                </c:pt>
                <c:pt idx="98">
                  <c:v>1993M03</c:v>
                </c:pt>
                <c:pt idx="99">
                  <c:v>1993M04</c:v>
                </c:pt>
                <c:pt idx="100">
                  <c:v>1993M05</c:v>
                </c:pt>
                <c:pt idx="101">
                  <c:v>1993M06</c:v>
                </c:pt>
                <c:pt idx="102">
                  <c:v>1993M07</c:v>
                </c:pt>
                <c:pt idx="103">
                  <c:v>1993M08</c:v>
                </c:pt>
                <c:pt idx="104">
                  <c:v>1993M09</c:v>
                </c:pt>
                <c:pt idx="105">
                  <c:v>1993M10</c:v>
                </c:pt>
                <c:pt idx="106">
                  <c:v>1993M11</c:v>
                </c:pt>
                <c:pt idx="107">
                  <c:v>1993M12</c:v>
                </c:pt>
                <c:pt idx="108">
                  <c:v>1994M01</c:v>
                </c:pt>
                <c:pt idx="109">
                  <c:v>1994M02</c:v>
                </c:pt>
                <c:pt idx="110">
                  <c:v>1994M03</c:v>
                </c:pt>
                <c:pt idx="111">
                  <c:v>1994M04</c:v>
                </c:pt>
                <c:pt idx="112">
                  <c:v>1994M05</c:v>
                </c:pt>
                <c:pt idx="113">
                  <c:v>1994M06</c:v>
                </c:pt>
                <c:pt idx="114">
                  <c:v>1994M07</c:v>
                </c:pt>
                <c:pt idx="115">
                  <c:v>1994M08</c:v>
                </c:pt>
                <c:pt idx="116">
                  <c:v>1994M09</c:v>
                </c:pt>
                <c:pt idx="117">
                  <c:v>1994M10</c:v>
                </c:pt>
                <c:pt idx="118">
                  <c:v>1994M11</c:v>
                </c:pt>
                <c:pt idx="119">
                  <c:v>1994M12</c:v>
                </c:pt>
                <c:pt idx="120">
                  <c:v>1995M01</c:v>
                </c:pt>
                <c:pt idx="121">
                  <c:v>1995M02</c:v>
                </c:pt>
                <c:pt idx="122">
                  <c:v>1995M03</c:v>
                </c:pt>
                <c:pt idx="123">
                  <c:v>1995M04</c:v>
                </c:pt>
                <c:pt idx="124">
                  <c:v>1995M05</c:v>
                </c:pt>
                <c:pt idx="125">
                  <c:v>1995M06</c:v>
                </c:pt>
                <c:pt idx="126">
                  <c:v>1995M07</c:v>
                </c:pt>
                <c:pt idx="127">
                  <c:v>1995M08</c:v>
                </c:pt>
                <c:pt idx="128">
                  <c:v>1995M09</c:v>
                </c:pt>
                <c:pt idx="129">
                  <c:v>1995M10</c:v>
                </c:pt>
                <c:pt idx="130">
                  <c:v>1995M11</c:v>
                </c:pt>
                <c:pt idx="131">
                  <c:v>1995M12</c:v>
                </c:pt>
                <c:pt idx="132">
                  <c:v>1996M01</c:v>
                </c:pt>
                <c:pt idx="133">
                  <c:v>1996M02</c:v>
                </c:pt>
                <c:pt idx="134">
                  <c:v>1996M03</c:v>
                </c:pt>
                <c:pt idx="135">
                  <c:v>1996M04</c:v>
                </c:pt>
                <c:pt idx="136">
                  <c:v>1996M05</c:v>
                </c:pt>
                <c:pt idx="137">
                  <c:v>1996M06</c:v>
                </c:pt>
                <c:pt idx="138">
                  <c:v>1996M07</c:v>
                </c:pt>
                <c:pt idx="139">
                  <c:v>1996M08</c:v>
                </c:pt>
                <c:pt idx="140">
                  <c:v>1996M09</c:v>
                </c:pt>
                <c:pt idx="141">
                  <c:v>1996M10</c:v>
                </c:pt>
                <c:pt idx="142">
                  <c:v>1996M11</c:v>
                </c:pt>
                <c:pt idx="143">
                  <c:v>1996M12</c:v>
                </c:pt>
                <c:pt idx="144">
                  <c:v>1997M01</c:v>
                </c:pt>
                <c:pt idx="145">
                  <c:v>1997M02</c:v>
                </c:pt>
                <c:pt idx="146">
                  <c:v>1997M03</c:v>
                </c:pt>
                <c:pt idx="147">
                  <c:v>1997M04</c:v>
                </c:pt>
                <c:pt idx="148">
                  <c:v>1997M05</c:v>
                </c:pt>
                <c:pt idx="149">
                  <c:v>1997M06</c:v>
                </c:pt>
                <c:pt idx="150">
                  <c:v>1997M07</c:v>
                </c:pt>
                <c:pt idx="151">
                  <c:v>1997M08</c:v>
                </c:pt>
                <c:pt idx="152">
                  <c:v>1997M09</c:v>
                </c:pt>
                <c:pt idx="153">
                  <c:v>1997M10</c:v>
                </c:pt>
                <c:pt idx="154">
                  <c:v>1997M11</c:v>
                </c:pt>
                <c:pt idx="155">
                  <c:v>1997M12</c:v>
                </c:pt>
                <c:pt idx="156">
                  <c:v>1998M01</c:v>
                </c:pt>
                <c:pt idx="157">
                  <c:v>1998M02</c:v>
                </c:pt>
                <c:pt idx="158">
                  <c:v>1998M03</c:v>
                </c:pt>
                <c:pt idx="159">
                  <c:v>1998M04</c:v>
                </c:pt>
                <c:pt idx="160">
                  <c:v>1998M05</c:v>
                </c:pt>
                <c:pt idx="161">
                  <c:v>1998M06</c:v>
                </c:pt>
                <c:pt idx="162">
                  <c:v>1998M07</c:v>
                </c:pt>
                <c:pt idx="163">
                  <c:v>1998M08</c:v>
                </c:pt>
                <c:pt idx="164">
                  <c:v>1998M09</c:v>
                </c:pt>
                <c:pt idx="165">
                  <c:v>1998M10</c:v>
                </c:pt>
                <c:pt idx="166">
                  <c:v>1998M11</c:v>
                </c:pt>
                <c:pt idx="167">
                  <c:v>1998M12</c:v>
                </c:pt>
                <c:pt idx="168">
                  <c:v>1999M01</c:v>
                </c:pt>
                <c:pt idx="169">
                  <c:v>1999M02</c:v>
                </c:pt>
                <c:pt idx="170">
                  <c:v>1999M03</c:v>
                </c:pt>
                <c:pt idx="171">
                  <c:v>1999M04</c:v>
                </c:pt>
                <c:pt idx="172">
                  <c:v>1999M05</c:v>
                </c:pt>
                <c:pt idx="173">
                  <c:v>1999M06</c:v>
                </c:pt>
                <c:pt idx="174">
                  <c:v>1999M07</c:v>
                </c:pt>
                <c:pt idx="175">
                  <c:v>1999M08</c:v>
                </c:pt>
                <c:pt idx="176">
                  <c:v>1999M09</c:v>
                </c:pt>
                <c:pt idx="177">
                  <c:v>1999M10</c:v>
                </c:pt>
                <c:pt idx="178">
                  <c:v>1999M11</c:v>
                </c:pt>
                <c:pt idx="179">
                  <c:v>1999M12</c:v>
                </c:pt>
                <c:pt idx="180">
                  <c:v>2000M01</c:v>
                </c:pt>
                <c:pt idx="181">
                  <c:v>2000M02</c:v>
                </c:pt>
                <c:pt idx="182">
                  <c:v>2000M03</c:v>
                </c:pt>
                <c:pt idx="183">
                  <c:v>2000M04</c:v>
                </c:pt>
                <c:pt idx="184">
                  <c:v>2000M05</c:v>
                </c:pt>
                <c:pt idx="185">
                  <c:v>2000M06</c:v>
                </c:pt>
                <c:pt idx="186">
                  <c:v>2000M07</c:v>
                </c:pt>
                <c:pt idx="187">
                  <c:v>2000M08</c:v>
                </c:pt>
                <c:pt idx="188">
                  <c:v>2000M09</c:v>
                </c:pt>
                <c:pt idx="189">
                  <c:v>2000M10</c:v>
                </c:pt>
                <c:pt idx="190">
                  <c:v>2000M11</c:v>
                </c:pt>
                <c:pt idx="191">
                  <c:v>2000M12</c:v>
                </c:pt>
                <c:pt idx="192">
                  <c:v>2001M01</c:v>
                </c:pt>
                <c:pt idx="193">
                  <c:v>2001M02</c:v>
                </c:pt>
                <c:pt idx="194">
                  <c:v>2001M03</c:v>
                </c:pt>
                <c:pt idx="195">
                  <c:v>2001M04</c:v>
                </c:pt>
                <c:pt idx="196">
                  <c:v>2001M05</c:v>
                </c:pt>
                <c:pt idx="197">
                  <c:v>2001M06</c:v>
                </c:pt>
                <c:pt idx="198">
                  <c:v>2001M07</c:v>
                </c:pt>
                <c:pt idx="199">
                  <c:v>2001M08</c:v>
                </c:pt>
                <c:pt idx="200">
                  <c:v>2001M09</c:v>
                </c:pt>
                <c:pt idx="201">
                  <c:v>2001M10</c:v>
                </c:pt>
                <c:pt idx="202">
                  <c:v>2001M11</c:v>
                </c:pt>
                <c:pt idx="203">
                  <c:v>2001M12</c:v>
                </c:pt>
                <c:pt idx="204">
                  <c:v>2002M01</c:v>
                </c:pt>
                <c:pt idx="205">
                  <c:v>2002M02</c:v>
                </c:pt>
                <c:pt idx="206">
                  <c:v>2002M03</c:v>
                </c:pt>
                <c:pt idx="207">
                  <c:v>2002M04</c:v>
                </c:pt>
                <c:pt idx="208">
                  <c:v>2002M05</c:v>
                </c:pt>
                <c:pt idx="209">
                  <c:v>2002M06</c:v>
                </c:pt>
                <c:pt idx="210">
                  <c:v>2002M07</c:v>
                </c:pt>
                <c:pt idx="211">
                  <c:v>2002M08</c:v>
                </c:pt>
                <c:pt idx="212">
                  <c:v>2002M09</c:v>
                </c:pt>
                <c:pt idx="213">
                  <c:v>2002M10</c:v>
                </c:pt>
                <c:pt idx="214">
                  <c:v>2002M11</c:v>
                </c:pt>
                <c:pt idx="215">
                  <c:v>2002M12</c:v>
                </c:pt>
                <c:pt idx="216">
                  <c:v>2003M01</c:v>
                </c:pt>
                <c:pt idx="217">
                  <c:v>2003M02</c:v>
                </c:pt>
                <c:pt idx="218">
                  <c:v>2003M03</c:v>
                </c:pt>
                <c:pt idx="219">
                  <c:v>2003M04</c:v>
                </c:pt>
                <c:pt idx="220">
                  <c:v>2003M05</c:v>
                </c:pt>
                <c:pt idx="221">
                  <c:v>2003M06</c:v>
                </c:pt>
                <c:pt idx="222">
                  <c:v>2003M07</c:v>
                </c:pt>
                <c:pt idx="223">
                  <c:v>2003M08</c:v>
                </c:pt>
                <c:pt idx="224">
                  <c:v>2003M09</c:v>
                </c:pt>
                <c:pt idx="225">
                  <c:v>2003M10</c:v>
                </c:pt>
                <c:pt idx="226">
                  <c:v>2003M11</c:v>
                </c:pt>
                <c:pt idx="227">
                  <c:v>2003M12</c:v>
                </c:pt>
                <c:pt idx="228">
                  <c:v>2004M01</c:v>
                </c:pt>
                <c:pt idx="229">
                  <c:v>2004M02</c:v>
                </c:pt>
                <c:pt idx="230">
                  <c:v>2004M03</c:v>
                </c:pt>
                <c:pt idx="231">
                  <c:v>2004M04</c:v>
                </c:pt>
                <c:pt idx="232">
                  <c:v>2004M05</c:v>
                </c:pt>
                <c:pt idx="233">
                  <c:v>2004M06</c:v>
                </c:pt>
                <c:pt idx="234">
                  <c:v>2004M07</c:v>
                </c:pt>
                <c:pt idx="235">
                  <c:v>2004M08</c:v>
                </c:pt>
                <c:pt idx="236">
                  <c:v>2004M09</c:v>
                </c:pt>
                <c:pt idx="237">
                  <c:v>2004M10</c:v>
                </c:pt>
                <c:pt idx="238">
                  <c:v>2004M11</c:v>
                </c:pt>
                <c:pt idx="239">
                  <c:v>2004M12</c:v>
                </c:pt>
                <c:pt idx="240">
                  <c:v>2005M01</c:v>
                </c:pt>
                <c:pt idx="241">
                  <c:v>2005M02</c:v>
                </c:pt>
                <c:pt idx="242">
                  <c:v>2005M03</c:v>
                </c:pt>
                <c:pt idx="243">
                  <c:v>2005M04</c:v>
                </c:pt>
                <c:pt idx="244">
                  <c:v>2005M05</c:v>
                </c:pt>
                <c:pt idx="245">
                  <c:v>2005M06</c:v>
                </c:pt>
                <c:pt idx="246">
                  <c:v>2005M07</c:v>
                </c:pt>
                <c:pt idx="247">
                  <c:v>2005M08</c:v>
                </c:pt>
                <c:pt idx="248">
                  <c:v>2005M09</c:v>
                </c:pt>
                <c:pt idx="249">
                  <c:v>2005M10</c:v>
                </c:pt>
                <c:pt idx="250">
                  <c:v>2005M11</c:v>
                </c:pt>
                <c:pt idx="251">
                  <c:v>2005M12</c:v>
                </c:pt>
                <c:pt idx="252">
                  <c:v>2006M01</c:v>
                </c:pt>
                <c:pt idx="253">
                  <c:v>2006M02</c:v>
                </c:pt>
                <c:pt idx="254">
                  <c:v>2006M03</c:v>
                </c:pt>
                <c:pt idx="255">
                  <c:v>2006M04</c:v>
                </c:pt>
                <c:pt idx="256">
                  <c:v>2006M05</c:v>
                </c:pt>
                <c:pt idx="257">
                  <c:v>2006M06</c:v>
                </c:pt>
                <c:pt idx="258">
                  <c:v>2006M07</c:v>
                </c:pt>
                <c:pt idx="259">
                  <c:v>2006M08</c:v>
                </c:pt>
                <c:pt idx="260">
                  <c:v>2006M09</c:v>
                </c:pt>
                <c:pt idx="261">
                  <c:v>2006M10</c:v>
                </c:pt>
                <c:pt idx="262">
                  <c:v>2006M11</c:v>
                </c:pt>
                <c:pt idx="263">
                  <c:v>2006M12</c:v>
                </c:pt>
                <c:pt idx="264">
                  <c:v>2007M01</c:v>
                </c:pt>
                <c:pt idx="265">
                  <c:v>2007M02</c:v>
                </c:pt>
                <c:pt idx="266">
                  <c:v>2007M03</c:v>
                </c:pt>
                <c:pt idx="267">
                  <c:v>2007M04</c:v>
                </c:pt>
                <c:pt idx="268">
                  <c:v>2007M05</c:v>
                </c:pt>
                <c:pt idx="269">
                  <c:v>2007M06</c:v>
                </c:pt>
                <c:pt idx="270">
                  <c:v>2007M07</c:v>
                </c:pt>
                <c:pt idx="271">
                  <c:v>2007M08</c:v>
                </c:pt>
                <c:pt idx="272">
                  <c:v>2007M09</c:v>
                </c:pt>
                <c:pt idx="273">
                  <c:v>2007M10</c:v>
                </c:pt>
                <c:pt idx="274">
                  <c:v>2007M11</c:v>
                </c:pt>
                <c:pt idx="275">
                  <c:v>2007M12</c:v>
                </c:pt>
                <c:pt idx="276">
                  <c:v>2008M01</c:v>
                </c:pt>
                <c:pt idx="277">
                  <c:v>2008M02</c:v>
                </c:pt>
                <c:pt idx="278">
                  <c:v>2008M03</c:v>
                </c:pt>
                <c:pt idx="279">
                  <c:v>2008M04</c:v>
                </c:pt>
                <c:pt idx="280">
                  <c:v>2008M05</c:v>
                </c:pt>
                <c:pt idx="281">
                  <c:v>2008M06</c:v>
                </c:pt>
                <c:pt idx="282">
                  <c:v>2008M07</c:v>
                </c:pt>
                <c:pt idx="283">
                  <c:v>2008M08</c:v>
                </c:pt>
                <c:pt idx="284">
                  <c:v>2008M09</c:v>
                </c:pt>
                <c:pt idx="285">
                  <c:v>2008M10</c:v>
                </c:pt>
                <c:pt idx="286">
                  <c:v>2008M11</c:v>
                </c:pt>
                <c:pt idx="287">
                  <c:v>2008M12</c:v>
                </c:pt>
                <c:pt idx="288">
                  <c:v>2009M01</c:v>
                </c:pt>
                <c:pt idx="289">
                  <c:v>2009M02</c:v>
                </c:pt>
                <c:pt idx="290">
                  <c:v>2009M03</c:v>
                </c:pt>
                <c:pt idx="291">
                  <c:v>2009M04</c:v>
                </c:pt>
                <c:pt idx="292">
                  <c:v>2009M05</c:v>
                </c:pt>
                <c:pt idx="293">
                  <c:v>2009M06</c:v>
                </c:pt>
                <c:pt idx="294">
                  <c:v>2009M07</c:v>
                </c:pt>
                <c:pt idx="295">
                  <c:v>2009M08</c:v>
                </c:pt>
                <c:pt idx="296">
                  <c:v>2009M09</c:v>
                </c:pt>
                <c:pt idx="297">
                  <c:v>2009M10</c:v>
                </c:pt>
                <c:pt idx="298">
                  <c:v>2009M11</c:v>
                </c:pt>
                <c:pt idx="299">
                  <c:v>2009M12</c:v>
                </c:pt>
                <c:pt idx="300">
                  <c:v>2010M01</c:v>
                </c:pt>
                <c:pt idx="301">
                  <c:v>2010M02</c:v>
                </c:pt>
                <c:pt idx="302">
                  <c:v>2010M03</c:v>
                </c:pt>
                <c:pt idx="303">
                  <c:v>2010M04</c:v>
                </c:pt>
                <c:pt idx="304">
                  <c:v>2010M05</c:v>
                </c:pt>
                <c:pt idx="305">
                  <c:v>2010M06</c:v>
                </c:pt>
                <c:pt idx="306">
                  <c:v>2010M07</c:v>
                </c:pt>
                <c:pt idx="307">
                  <c:v>2010M08</c:v>
                </c:pt>
                <c:pt idx="308">
                  <c:v>2010M09</c:v>
                </c:pt>
                <c:pt idx="309">
                  <c:v>2010M10</c:v>
                </c:pt>
                <c:pt idx="310">
                  <c:v>2010M11</c:v>
                </c:pt>
                <c:pt idx="311">
                  <c:v>2010M12</c:v>
                </c:pt>
                <c:pt idx="312">
                  <c:v>2011M01</c:v>
                </c:pt>
                <c:pt idx="313">
                  <c:v>2011M02</c:v>
                </c:pt>
                <c:pt idx="314">
                  <c:v>2011M03</c:v>
                </c:pt>
                <c:pt idx="315">
                  <c:v>2011M04</c:v>
                </c:pt>
                <c:pt idx="316">
                  <c:v>2011M05</c:v>
                </c:pt>
                <c:pt idx="317">
                  <c:v>2011M06</c:v>
                </c:pt>
                <c:pt idx="318">
                  <c:v>2011M07</c:v>
                </c:pt>
                <c:pt idx="319">
                  <c:v>2011M08</c:v>
                </c:pt>
                <c:pt idx="320">
                  <c:v>2011M09</c:v>
                </c:pt>
                <c:pt idx="321">
                  <c:v>2011M10</c:v>
                </c:pt>
                <c:pt idx="322">
                  <c:v>2011M11</c:v>
                </c:pt>
                <c:pt idx="323">
                  <c:v>2011M12</c:v>
                </c:pt>
                <c:pt idx="324">
                  <c:v>2012M01</c:v>
                </c:pt>
                <c:pt idx="325">
                  <c:v>2012M02</c:v>
                </c:pt>
                <c:pt idx="326">
                  <c:v>2012M03</c:v>
                </c:pt>
                <c:pt idx="327">
                  <c:v>2012M04</c:v>
                </c:pt>
                <c:pt idx="328">
                  <c:v>2012M05</c:v>
                </c:pt>
                <c:pt idx="329">
                  <c:v>2012M06</c:v>
                </c:pt>
                <c:pt idx="330">
                  <c:v>2012M07</c:v>
                </c:pt>
                <c:pt idx="331">
                  <c:v>2012M08</c:v>
                </c:pt>
                <c:pt idx="332">
                  <c:v>2012M09</c:v>
                </c:pt>
                <c:pt idx="333">
                  <c:v>2012M10</c:v>
                </c:pt>
                <c:pt idx="334">
                  <c:v>2012M11</c:v>
                </c:pt>
                <c:pt idx="335">
                  <c:v>2012M12</c:v>
                </c:pt>
                <c:pt idx="336">
                  <c:v>2013M01</c:v>
                </c:pt>
                <c:pt idx="337">
                  <c:v>2013M02</c:v>
                </c:pt>
                <c:pt idx="338">
                  <c:v>2013M03</c:v>
                </c:pt>
                <c:pt idx="339">
                  <c:v>2013M04</c:v>
                </c:pt>
                <c:pt idx="340">
                  <c:v>2013M05</c:v>
                </c:pt>
                <c:pt idx="341">
                  <c:v>2013M06</c:v>
                </c:pt>
                <c:pt idx="342">
                  <c:v>2013M07</c:v>
                </c:pt>
                <c:pt idx="343">
                  <c:v>2013M08</c:v>
                </c:pt>
                <c:pt idx="344">
                  <c:v>2013M09</c:v>
                </c:pt>
                <c:pt idx="345">
                  <c:v>2013M10</c:v>
                </c:pt>
                <c:pt idx="346">
                  <c:v>2013M11</c:v>
                </c:pt>
                <c:pt idx="347">
                  <c:v>2013M12</c:v>
                </c:pt>
                <c:pt idx="348">
                  <c:v>2014M01</c:v>
                </c:pt>
                <c:pt idx="349">
                  <c:v>2014M02</c:v>
                </c:pt>
                <c:pt idx="350">
                  <c:v>2014M03</c:v>
                </c:pt>
                <c:pt idx="351">
                  <c:v>2014M04</c:v>
                </c:pt>
                <c:pt idx="352">
                  <c:v>2014M05</c:v>
                </c:pt>
                <c:pt idx="353">
                  <c:v>2014M06</c:v>
                </c:pt>
                <c:pt idx="354">
                  <c:v>2014M07</c:v>
                </c:pt>
                <c:pt idx="355">
                  <c:v>2014M08</c:v>
                </c:pt>
                <c:pt idx="356">
                  <c:v>2014M09</c:v>
                </c:pt>
                <c:pt idx="357">
                  <c:v>2014M10</c:v>
                </c:pt>
                <c:pt idx="358">
                  <c:v>2014M11</c:v>
                </c:pt>
                <c:pt idx="359">
                  <c:v>2014M12</c:v>
                </c:pt>
                <c:pt idx="360">
                  <c:v>2015M01</c:v>
                </c:pt>
                <c:pt idx="361">
                  <c:v>2015M02</c:v>
                </c:pt>
                <c:pt idx="362">
                  <c:v>2015M03</c:v>
                </c:pt>
                <c:pt idx="363">
                  <c:v>2015M04</c:v>
                </c:pt>
                <c:pt idx="364">
                  <c:v>2015M05</c:v>
                </c:pt>
                <c:pt idx="365">
                  <c:v>2015M06</c:v>
                </c:pt>
                <c:pt idx="366">
                  <c:v>2015M07</c:v>
                </c:pt>
                <c:pt idx="367">
                  <c:v>2015M08</c:v>
                </c:pt>
                <c:pt idx="368">
                  <c:v>2015M09</c:v>
                </c:pt>
                <c:pt idx="369">
                  <c:v>2015M10</c:v>
                </c:pt>
                <c:pt idx="370">
                  <c:v>2015M11</c:v>
                </c:pt>
                <c:pt idx="371">
                  <c:v>2015M12</c:v>
                </c:pt>
                <c:pt idx="372">
                  <c:v>2016M01</c:v>
                </c:pt>
                <c:pt idx="373">
                  <c:v>2016M02</c:v>
                </c:pt>
                <c:pt idx="374">
                  <c:v>2016M03</c:v>
                </c:pt>
                <c:pt idx="375">
                  <c:v>2016M04</c:v>
                </c:pt>
                <c:pt idx="376">
                  <c:v>2016M05</c:v>
                </c:pt>
                <c:pt idx="377">
                  <c:v>2016M06</c:v>
                </c:pt>
                <c:pt idx="378">
                  <c:v>2016M07</c:v>
                </c:pt>
                <c:pt idx="379">
                  <c:v>2016M08</c:v>
                </c:pt>
                <c:pt idx="380">
                  <c:v>2016M09</c:v>
                </c:pt>
                <c:pt idx="381">
                  <c:v>2016M10</c:v>
                </c:pt>
                <c:pt idx="382">
                  <c:v>2016M11</c:v>
                </c:pt>
                <c:pt idx="383">
                  <c:v>2016M12</c:v>
                </c:pt>
                <c:pt idx="384">
                  <c:v>2017M01</c:v>
                </c:pt>
                <c:pt idx="385">
                  <c:v>2017M02</c:v>
                </c:pt>
                <c:pt idx="386">
                  <c:v>2017M03</c:v>
                </c:pt>
                <c:pt idx="387">
                  <c:v>2017M04</c:v>
                </c:pt>
              </c:strCache>
            </c:strRef>
          </c:cat>
          <c:val>
            <c:numRef>
              <c:f>Hotellovernattinger!$D$54:$OA$54</c:f>
              <c:numCache>
                <c:formatCode>General</c:formatCode>
                <c:ptCount val="388"/>
                <c:pt idx="11" formatCode="_ * #,##0_ ;_ * \-#,##0_ ;_ * &quot;-&quot;??_ ;_ @_ ">
                  <c:v>511325</c:v>
                </c:pt>
                <c:pt idx="12" formatCode="_ * #,##0_ ;_ * \-#,##0_ ;_ * &quot;-&quot;??_ ;_ @_ ">
                  <c:v>515000</c:v>
                </c:pt>
                <c:pt idx="13" formatCode="_ * #,##0_ ;_ * \-#,##0_ ;_ * &quot;-&quot;??_ ;_ @_ ">
                  <c:v>517551</c:v>
                </c:pt>
                <c:pt idx="14" formatCode="_ * #,##0_ ;_ * \-#,##0_ ;_ * &quot;-&quot;??_ ;_ @_ ">
                  <c:v>511963</c:v>
                </c:pt>
                <c:pt idx="15" formatCode="_ * #,##0_ ;_ * \-#,##0_ ;_ * &quot;-&quot;??_ ;_ @_ ">
                  <c:v>509229</c:v>
                </c:pt>
                <c:pt idx="16" formatCode="_ * #,##0_ ;_ * \-#,##0_ ;_ * &quot;-&quot;??_ ;_ @_ ">
                  <c:v>512682</c:v>
                </c:pt>
                <c:pt idx="17" formatCode="_ * #,##0_ ;_ * \-#,##0_ ;_ * &quot;-&quot;??_ ;_ @_ ">
                  <c:v>512354</c:v>
                </c:pt>
                <c:pt idx="18" formatCode="_ * #,##0_ ;_ * \-#,##0_ ;_ * &quot;-&quot;??_ ;_ @_ ">
                  <c:v>525733</c:v>
                </c:pt>
                <c:pt idx="19" formatCode="_ * #,##0_ ;_ * \-#,##0_ ;_ * &quot;-&quot;??_ ;_ @_ ">
                  <c:v>527566</c:v>
                </c:pt>
                <c:pt idx="20" formatCode="_ * #,##0_ ;_ * \-#,##0_ ;_ * &quot;-&quot;??_ ;_ @_ ">
                  <c:v>530763</c:v>
                </c:pt>
                <c:pt idx="21" formatCode="_ * #,##0_ ;_ * \-#,##0_ ;_ * &quot;-&quot;??_ ;_ @_ ">
                  <c:v>525265</c:v>
                </c:pt>
                <c:pt idx="22" formatCode="_ * #,##0_ ;_ * \-#,##0_ ;_ * &quot;-&quot;??_ ;_ @_ ">
                  <c:v>518802</c:v>
                </c:pt>
                <c:pt idx="23" formatCode="_ * #,##0_ ;_ * \-#,##0_ ;_ * &quot;-&quot;??_ ;_ @_ ">
                  <c:v>516171</c:v>
                </c:pt>
                <c:pt idx="24" formatCode="_ * #,##0_ ;_ * \-#,##0_ ;_ * &quot;-&quot;??_ ;_ @_ ">
                  <c:v>513408</c:v>
                </c:pt>
                <c:pt idx="25" formatCode="_ * #,##0_ ;_ * \-#,##0_ ;_ * &quot;-&quot;??_ ;_ @_ ">
                  <c:v>513128</c:v>
                </c:pt>
                <c:pt idx="26" formatCode="_ * #,##0_ ;_ * \-#,##0_ ;_ * &quot;-&quot;??_ ;_ @_ ">
                  <c:v>526226</c:v>
                </c:pt>
                <c:pt idx="27" formatCode="_ * #,##0_ ;_ * \-#,##0_ ;_ * &quot;-&quot;??_ ;_ @_ ">
                  <c:v>535250</c:v>
                </c:pt>
                <c:pt idx="28" formatCode="_ * #,##0_ ;_ * \-#,##0_ ;_ * &quot;-&quot;??_ ;_ @_ ">
                  <c:v>549447</c:v>
                </c:pt>
                <c:pt idx="29" formatCode="_ * #,##0_ ;_ * \-#,##0_ ;_ * &quot;-&quot;??_ ;_ @_ ">
                  <c:v>549882</c:v>
                </c:pt>
                <c:pt idx="30" formatCode="_ * #,##0_ ;_ * \-#,##0_ ;_ * &quot;-&quot;??_ ;_ @_ ">
                  <c:v>543734</c:v>
                </c:pt>
                <c:pt idx="31" formatCode="_ * #,##0_ ;_ * \-#,##0_ ;_ * &quot;-&quot;??_ ;_ @_ ">
                  <c:v>546740</c:v>
                </c:pt>
                <c:pt idx="32" formatCode="_ * #,##0_ ;_ * \-#,##0_ ;_ * &quot;-&quot;??_ ;_ @_ ">
                  <c:v>547658</c:v>
                </c:pt>
                <c:pt idx="33" formatCode="_ * #,##0_ ;_ * \-#,##0_ ;_ * &quot;-&quot;??_ ;_ @_ ">
                  <c:v>558395</c:v>
                </c:pt>
                <c:pt idx="34" formatCode="_ * #,##0_ ;_ * \-#,##0_ ;_ * &quot;-&quot;??_ ;_ @_ ">
                  <c:v>568787</c:v>
                </c:pt>
                <c:pt idx="35" formatCode="_ * #,##0_ ;_ * \-#,##0_ ;_ * &quot;-&quot;??_ ;_ @_ ">
                  <c:v>576297</c:v>
                </c:pt>
                <c:pt idx="36" formatCode="_ * #,##0_ ;_ * \-#,##0_ ;_ * &quot;-&quot;??_ ;_ @_ ">
                  <c:v>579494</c:v>
                </c:pt>
                <c:pt idx="37" formatCode="_ * #,##0_ ;_ * \-#,##0_ ;_ * &quot;-&quot;??_ ;_ @_ ">
                  <c:v>587565</c:v>
                </c:pt>
                <c:pt idx="38" formatCode="_ * #,##0_ ;_ * \-#,##0_ ;_ * &quot;-&quot;??_ ;_ @_ ">
                  <c:v>586168</c:v>
                </c:pt>
                <c:pt idx="39" formatCode="_ * #,##0_ ;_ * \-#,##0_ ;_ * &quot;-&quot;??_ ;_ @_ ">
                  <c:v>593509</c:v>
                </c:pt>
                <c:pt idx="40" formatCode="_ * #,##0_ ;_ * \-#,##0_ ;_ * &quot;-&quot;??_ ;_ @_ ">
                  <c:v>588600</c:v>
                </c:pt>
                <c:pt idx="41" formatCode="_ * #,##0_ ;_ * \-#,##0_ ;_ * &quot;-&quot;??_ ;_ @_ ">
                  <c:v>587399</c:v>
                </c:pt>
                <c:pt idx="42" formatCode="_ * #,##0_ ;_ * \-#,##0_ ;_ * &quot;-&quot;??_ ;_ @_ ">
                  <c:v>583962</c:v>
                </c:pt>
                <c:pt idx="43" formatCode="_ * #,##0_ ;_ * \-#,##0_ ;_ * &quot;-&quot;??_ ;_ @_ ">
                  <c:v>583745</c:v>
                </c:pt>
                <c:pt idx="44" formatCode="_ * #,##0_ ;_ * \-#,##0_ ;_ * &quot;-&quot;??_ ;_ @_ ">
                  <c:v>587276</c:v>
                </c:pt>
                <c:pt idx="45" formatCode="_ * #,##0_ ;_ * \-#,##0_ ;_ * &quot;-&quot;??_ ;_ @_ ">
                  <c:v>584288</c:v>
                </c:pt>
                <c:pt idx="46" formatCode="_ * #,##0_ ;_ * \-#,##0_ ;_ * &quot;-&quot;??_ ;_ @_ ">
                  <c:v>584826</c:v>
                </c:pt>
                <c:pt idx="47" formatCode="_ * #,##0_ ;_ * \-#,##0_ ;_ * &quot;-&quot;??_ ;_ @_ ">
                  <c:v>584537</c:v>
                </c:pt>
                <c:pt idx="48" formatCode="_ * #,##0_ ;_ * \-#,##0_ ;_ * &quot;-&quot;??_ ;_ @_ ">
                  <c:v>589261</c:v>
                </c:pt>
                <c:pt idx="49" formatCode="_ * #,##0_ ;_ * \-#,##0_ ;_ * &quot;-&quot;??_ ;_ @_ ">
                  <c:v>589633</c:v>
                </c:pt>
                <c:pt idx="50" formatCode="_ * #,##0_ ;_ * \-#,##0_ ;_ * &quot;-&quot;??_ ;_ @_ ">
                  <c:v>592213</c:v>
                </c:pt>
                <c:pt idx="51" formatCode="_ * #,##0_ ;_ * \-#,##0_ ;_ * &quot;-&quot;??_ ;_ @_ ">
                  <c:v>601997</c:v>
                </c:pt>
                <c:pt idx="52" formatCode="_ * #,##0_ ;_ * \-#,##0_ ;_ * &quot;-&quot;??_ ;_ @_ ">
                  <c:v>596352</c:v>
                </c:pt>
                <c:pt idx="53" formatCode="_ * #,##0_ ;_ * \-#,##0_ ;_ * &quot;-&quot;??_ ;_ @_ ">
                  <c:v>605538</c:v>
                </c:pt>
                <c:pt idx="54" formatCode="_ * #,##0_ ;_ * \-#,##0_ ;_ * &quot;-&quot;??_ ;_ @_ ">
                  <c:v>604774</c:v>
                </c:pt>
                <c:pt idx="55" formatCode="_ * #,##0_ ;_ * \-#,##0_ ;_ * &quot;-&quot;??_ ;_ @_ ">
                  <c:v>600117</c:v>
                </c:pt>
                <c:pt idx="56" formatCode="_ * #,##0_ ;_ * \-#,##0_ ;_ * &quot;-&quot;??_ ;_ @_ ">
                  <c:v>599610</c:v>
                </c:pt>
                <c:pt idx="57" formatCode="_ * #,##0_ ;_ * \-#,##0_ ;_ * &quot;-&quot;??_ ;_ @_ ">
                  <c:v>604352</c:v>
                </c:pt>
                <c:pt idx="58" formatCode="_ * #,##0_ ;_ * \-#,##0_ ;_ * &quot;-&quot;??_ ;_ @_ ">
                  <c:v>605669</c:v>
                </c:pt>
                <c:pt idx="59" formatCode="_ * #,##0_ ;_ * \-#,##0_ ;_ * &quot;-&quot;??_ ;_ @_ ">
                  <c:v>605296</c:v>
                </c:pt>
                <c:pt idx="60" formatCode="_ * #,##0_ ;_ * \-#,##0_ ;_ * &quot;-&quot;??_ ;_ @_ ">
                  <c:v>602679</c:v>
                </c:pt>
                <c:pt idx="61" formatCode="_ * #,##0_ ;_ * \-#,##0_ ;_ * &quot;-&quot;??_ ;_ @_ ">
                  <c:v>596710</c:v>
                </c:pt>
                <c:pt idx="62" formatCode="_ * #,##0_ ;_ * \-#,##0_ ;_ * &quot;-&quot;??_ ;_ @_ ">
                  <c:v>596927</c:v>
                </c:pt>
                <c:pt idx="63" formatCode="_ * #,##0_ ;_ * \-#,##0_ ;_ * &quot;-&quot;??_ ;_ @_ ">
                  <c:v>575828</c:v>
                </c:pt>
                <c:pt idx="64" formatCode="_ * #,##0_ ;_ * \-#,##0_ ;_ * &quot;-&quot;??_ ;_ @_ ">
                  <c:v>576543</c:v>
                </c:pt>
                <c:pt idx="65" formatCode="_ * #,##0_ ;_ * \-#,##0_ ;_ * &quot;-&quot;??_ ;_ @_ ">
                  <c:v>577672</c:v>
                </c:pt>
                <c:pt idx="66" formatCode="_ * #,##0_ ;_ * \-#,##0_ ;_ * &quot;-&quot;??_ ;_ @_ ">
                  <c:v>575123</c:v>
                </c:pt>
                <c:pt idx="67" formatCode="_ * #,##0_ ;_ * \-#,##0_ ;_ * &quot;-&quot;??_ ;_ @_ ">
                  <c:v>582099</c:v>
                </c:pt>
                <c:pt idx="68" formatCode="_ * #,##0_ ;_ * \-#,##0_ ;_ * &quot;-&quot;??_ ;_ @_ ">
                  <c:v>580113</c:v>
                </c:pt>
                <c:pt idx="69" formatCode="_ * #,##0_ ;_ * \-#,##0_ ;_ * &quot;-&quot;??_ ;_ @_ ">
                  <c:v>580620</c:v>
                </c:pt>
                <c:pt idx="70" formatCode="_ * #,##0_ ;_ * \-#,##0_ ;_ * &quot;-&quot;??_ ;_ @_ ">
                  <c:v>581139</c:v>
                </c:pt>
                <c:pt idx="71" formatCode="_ * #,##0_ ;_ * \-#,##0_ ;_ * &quot;-&quot;??_ ;_ @_ ">
                  <c:v>580853</c:v>
                </c:pt>
                <c:pt idx="72" formatCode="_ * #,##0_ ;_ * \-#,##0_ ;_ * &quot;-&quot;??_ ;_ @_ ">
                  <c:v>579442</c:v>
                </c:pt>
                <c:pt idx="73" formatCode="_ * #,##0_ ;_ * \-#,##0_ ;_ * &quot;-&quot;??_ ;_ @_ ">
                  <c:v>583853</c:v>
                </c:pt>
                <c:pt idx="74" formatCode="_ * #,##0_ ;_ * \-#,##0_ ;_ * &quot;-&quot;??_ ;_ @_ ">
                  <c:v>581260</c:v>
                </c:pt>
                <c:pt idx="75" formatCode="_ * #,##0_ ;_ * \-#,##0_ ;_ * &quot;-&quot;??_ ;_ @_ ">
                  <c:v>597928</c:v>
                </c:pt>
                <c:pt idx="76" formatCode="_ * #,##0_ ;_ * \-#,##0_ ;_ * &quot;-&quot;??_ ;_ @_ ">
                  <c:v>602209</c:v>
                </c:pt>
                <c:pt idx="77" formatCode="_ * #,##0_ ;_ * \-#,##0_ ;_ * &quot;-&quot;??_ ;_ @_ ">
                  <c:v>610922</c:v>
                </c:pt>
                <c:pt idx="78" formatCode="_ * #,##0_ ;_ * \-#,##0_ ;_ * &quot;-&quot;??_ ;_ @_ ">
                  <c:v>629189</c:v>
                </c:pt>
                <c:pt idx="79" formatCode="_ * #,##0_ ;_ * \-#,##0_ ;_ * &quot;-&quot;??_ ;_ @_ ">
                  <c:v>636840</c:v>
                </c:pt>
                <c:pt idx="80" formatCode="_ * #,##0_ ;_ * \-#,##0_ ;_ * &quot;-&quot;??_ ;_ @_ ">
                  <c:v>641994</c:v>
                </c:pt>
                <c:pt idx="81" formatCode="_ * #,##0_ ;_ * \-#,##0_ ;_ * &quot;-&quot;??_ ;_ @_ ">
                  <c:v>646346</c:v>
                </c:pt>
                <c:pt idx="82" formatCode="_ * #,##0_ ;_ * \-#,##0_ ;_ * &quot;-&quot;??_ ;_ @_ ">
                  <c:v>650494</c:v>
                </c:pt>
                <c:pt idx="83" formatCode="_ * #,##0_ ;_ * \-#,##0_ ;_ * &quot;-&quot;??_ ;_ @_ ">
                  <c:v>653343</c:v>
                </c:pt>
                <c:pt idx="84" formatCode="_ * #,##0_ ;_ * \-#,##0_ ;_ * &quot;-&quot;??_ ;_ @_ ">
                  <c:v>657701</c:v>
                </c:pt>
                <c:pt idx="85" formatCode="_ * #,##0_ ;_ * \-#,##0_ ;_ * &quot;-&quot;??_ ;_ @_ ">
                  <c:v>661220</c:v>
                </c:pt>
                <c:pt idx="86" formatCode="_ * #,##0_ ;_ * \-#,##0_ ;_ * &quot;-&quot;??_ ;_ @_ ">
                  <c:v>674252</c:v>
                </c:pt>
                <c:pt idx="87" formatCode="_ * #,##0_ ;_ * \-#,##0_ ;_ * &quot;-&quot;??_ ;_ @_ ">
                  <c:v>665102</c:v>
                </c:pt>
                <c:pt idx="88" formatCode="_ * #,##0_ ;_ * \-#,##0_ ;_ * &quot;-&quot;??_ ;_ @_ ">
                  <c:v>672477</c:v>
                </c:pt>
                <c:pt idx="89" formatCode="_ * #,##0_ ;_ * \-#,##0_ ;_ * &quot;-&quot;??_ ;_ @_ ">
                  <c:v>673856</c:v>
                </c:pt>
                <c:pt idx="90" formatCode="_ * #,##0_ ;_ * \-#,##0_ ;_ * &quot;-&quot;??_ ;_ @_ ">
                  <c:v>676658</c:v>
                </c:pt>
                <c:pt idx="91" formatCode="_ * #,##0_ ;_ * \-#,##0_ ;_ * &quot;-&quot;??_ ;_ @_ ">
                  <c:v>686338</c:v>
                </c:pt>
                <c:pt idx="92" formatCode="_ * #,##0_ ;_ * \-#,##0_ ;_ * &quot;-&quot;??_ ;_ @_ ">
                  <c:v>693608</c:v>
                </c:pt>
                <c:pt idx="93" formatCode="_ * #,##0_ ;_ * \-#,##0_ ;_ * &quot;-&quot;??_ ;_ @_ ">
                  <c:v>696213</c:v>
                </c:pt>
                <c:pt idx="94" formatCode="_ * #,##0_ ;_ * \-#,##0_ ;_ * &quot;-&quot;??_ ;_ @_ ">
                  <c:v>699779</c:v>
                </c:pt>
                <c:pt idx="95" formatCode="_ * #,##0_ ;_ * \-#,##0_ ;_ * &quot;-&quot;??_ ;_ @_ ">
                  <c:v>704286</c:v>
                </c:pt>
                <c:pt idx="96" formatCode="_ * #,##0_ ;_ * \-#,##0_ ;_ * &quot;-&quot;??_ ;_ @_ ">
                  <c:v>708323</c:v>
                </c:pt>
                <c:pt idx="97" formatCode="_ * #,##0_ ;_ * \-#,##0_ ;_ * &quot;-&quot;??_ ;_ @_ ">
                  <c:v>712163</c:v>
                </c:pt>
                <c:pt idx="98" formatCode="_ * #,##0_ ;_ * \-#,##0_ ;_ * &quot;-&quot;??_ ;_ @_ ">
                  <c:v>717843</c:v>
                </c:pt>
                <c:pt idx="99" formatCode="_ * #,##0_ ;_ * \-#,##0_ ;_ * &quot;-&quot;??_ ;_ @_ ">
                  <c:v>722688</c:v>
                </c:pt>
                <c:pt idx="100" formatCode="_ * #,##0_ ;_ * \-#,##0_ ;_ * &quot;-&quot;??_ ;_ @_ ">
                  <c:v>720687</c:v>
                </c:pt>
                <c:pt idx="101" formatCode="_ * #,##0_ ;_ * \-#,##0_ ;_ * &quot;-&quot;??_ ;_ @_ ">
                  <c:v>727007</c:v>
                </c:pt>
                <c:pt idx="102" formatCode="_ * #,##0_ ;_ * \-#,##0_ ;_ * &quot;-&quot;??_ ;_ @_ ">
                  <c:v>726112</c:v>
                </c:pt>
                <c:pt idx="103" formatCode="_ * #,##0_ ;_ * \-#,##0_ ;_ * &quot;-&quot;??_ ;_ @_ ">
                  <c:v>716175</c:v>
                </c:pt>
                <c:pt idx="104" formatCode="_ * #,##0_ ;_ * \-#,##0_ ;_ * &quot;-&quot;??_ ;_ @_ ">
                  <c:v>713025</c:v>
                </c:pt>
                <c:pt idx="105" formatCode="_ * #,##0_ ;_ * \-#,##0_ ;_ * &quot;-&quot;??_ ;_ @_ ">
                  <c:v>709208</c:v>
                </c:pt>
                <c:pt idx="106" formatCode="_ * #,##0_ ;_ * \-#,##0_ ;_ * &quot;-&quot;??_ ;_ @_ ">
                  <c:v>712610</c:v>
                </c:pt>
                <c:pt idx="107" formatCode="_ * #,##0_ ;_ * \-#,##0_ ;_ * &quot;-&quot;??_ ;_ @_ ">
                  <c:v>713786</c:v>
                </c:pt>
                <c:pt idx="108" formatCode="_ * #,##0_ ;_ * \-#,##0_ ;_ * &quot;-&quot;??_ ;_ @_ ">
                  <c:v>716229</c:v>
                </c:pt>
                <c:pt idx="109" formatCode="_ * #,##0_ ;_ * \-#,##0_ ;_ * &quot;-&quot;??_ ;_ @_ ">
                  <c:v>710628</c:v>
                </c:pt>
                <c:pt idx="110" formatCode="_ * #,##0_ ;_ * \-#,##0_ ;_ * &quot;-&quot;??_ ;_ @_ ">
                  <c:v>700366</c:v>
                </c:pt>
                <c:pt idx="111" formatCode="_ * #,##0_ ;_ * \-#,##0_ ;_ * &quot;-&quot;??_ ;_ @_ ">
                  <c:v>707575</c:v>
                </c:pt>
                <c:pt idx="112" formatCode="_ * #,##0_ ;_ * \-#,##0_ ;_ * &quot;-&quot;??_ ;_ @_ ">
                  <c:v>711574</c:v>
                </c:pt>
                <c:pt idx="113" formatCode="_ * #,##0_ ;_ * \-#,##0_ ;_ * &quot;-&quot;??_ ;_ @_ ">
                  <c:v>713178</c:v>
                </c:pt>
                <c:pt idx="114" formatCode="_ * #,##0_ ;_ * \-#,##0_ ;_ * &quot;-&quot;??_ ;_ @_ ">
                  <c:v>722632</c:v>
                </c:pt>
                <c:pt idx="115" formatCode="_ * #,##0_ ;_ * \-#,##0_ ;_ * &quot;-&quot;??_ ;_ @_ ">
                  <c:v>738078</c:v>
                </c:pt>
                <c:pt idx="116" formatCode="_ * #,##0_ ;_ * \-#,##0_ ;_ * &quot;-&quot;??_ ;_ @_ ">
                  <c:v>739193</c:v>
                </c:pt>
                <c:pt idx="117" formatCode="_ * #,##0_ ;_ * \-#,##0_ ;_ * &quot;-&quot;??_ ;_ @_ ">
                  <c:v>742523</c:v>
                </c:pt>
                <c:pt idx="118" formatCode="_ * #,##0_ ;_ * \-#,##0_ ;_ * &quot;-&quot;??_ ;_ @_ ">
                  <c:v>743514</c:v>
                </c:pt>
                <c:pt idx="119" formatCode="_ * #,##0_ ;_ * \-#,##0_ ;_ * &quot;-&quot;??_ ;_ @_ ">
                  <c:v>741889</c:v>
                </c:pt>
                <c:pt idx="120" formatCode="_ * #,##0_ ;_ * \-#,##0_ ;_ * &quot;-&quot;??_ ;_ @_ ">
                  <c:v>744081</c:v>
                </c:pt>
                <c:pt idx="121" formatCode="_ * #,##0_ ;_ * \-#,##0_ ;_ * &quot;-&quot;??_ ;_ @_ ">
                  <c:v>752499</c:v>
                </c:pt>
                <c:pt idx="122" formatCode="_ * #,##0_ ;_ * \-#,##0_ ;_ * &quot;-&quot;??_ ;_ @_ ">
                  <c:v>763847</c:v>
                </c:pt>
                <c:pt idx="123" formatCode="_ * #,##0_ ;_ * \-#,##0_ ;_ * &quot;-&quot;??_ ;_ @_ ">
                  <c:v>757216</c:v>
                </c:pt>
                <c:pt idx="124" formatCode="_ * #,##0_ ;_ * \-#,##0_ ;_ * &quot;-&quot;??_ ;_ @_ ">
                  <c:v>756921</c:v>
                </c:pt>
                <c:pt idx="125" formatCode="_ * #,##0_ ;_ * \-#,##0_ ;_ * &quot;-&quot;??_ ;_ @_ ">
                  <c:v>750933</c:v>
                </c:pt>
                <c:pt idx="126" formatCode="_ * #,##0_ ;_ * \-#,##0_ ;_ * &quot;-&quot;??_ ;_ @_ ">
                  <c:v>752347</c:v>
                </c:pt>
                <c:pt idx="127" formatCode="_ * #,##0_ ;_ * \-#,##0_ ;_ * &quot;-&quot;??_ ;_ @_ ">
                  <c:v>742908</c:v>
                </c:pt>
                <c:pt idx="128" formatCode="_ * #,##0_ ;_ * \-#,##0_ ;_ * &quot;-&quot;??_ ;_ @_ ">
                  <c:v>740379</c:v>
                </c:pt>
                <c:pt idx="129" formatCode="_ * #,##0_ ;_ * \-#,##0_ ;_ * &quot;-&quot;??_ ;_ @_ ">
                  <c:v>734329</c:v>
                </c:pt>
                <c:pt idx="130" formatCode="_ * #,##0_ ;_ * \-#,##0_ ;_ * &quot;-&quot;??_ ;_ @_ ">
                  <c:v>730800</c:v>
                </c:pt>
                <c:pt idx="131" formatCode="_ * #,##0_ ;_ * \-#,##0_ ;_ * &quot;-&quot;??_ ;_ @_ ">
                  <c:v>730458</c:v>
                </c:pt>
                <c:pt idx="132" formatCode="_ * #,##0_ ;_ * \-#,##0_ ;_ * &quot;-&quot;??_ ;_ @_ ">
                  <c:v>729063</c:v>
                </c:pt>
                <c:pt idx="133" formatCode="_ * #,##0_ ;_ * \-#,##0_ ;_ * &quot;-&quot;??_ ;_ @_ ">
                  <c:v>727885</c:v>
                </c:pt>
                <c:pt idx="134" formatCode="_ * #,##0_ ;_ * \-#,##0_ ;_ * &quot;-&quot;??_ ;_ @_ ">
                  <c:v>724183</c:v>
                </c:pt>
                <c:pt idx="135" formatCode="_ * #,##0_ ;_ * \-#,##0_ ;_ * &quot;-&quot;??_ ;_ @_ ">
                  <c:v>724831</c:v>
                </c:pt>
                <c:pt idx="136" formatCode="_ * #,##0_ ;_ * \-#,##0_ ;_ * &quot;-&quot;??_ ;_ @_ ">
                  <c:v>728187</c:v>
                </c:pt>
                <c:pt idx="137" formatCode="_ * #,##0_ ;_ * \-#,##0_ ;_ * &quot;-&quot;??_ ;_ @_ ">
                  <c:v>735713</c:v>
                </c:pt>
                <c:pt idx="138" formatCode="_ * #,##0_ ;_ * \-#,##0_ ;_ * &quot;-&quot;??_ ;_ @_ ">
                  <c:v>731853</c:v>
                </c:pt>
                <c:pt idx="139" formatCode="_ * #,##0_ ;_ * \-#,##0_ ;_ * &quot;-&quot;??_ ;_ @_ ">
                  <c:v>735110</c:v>
                </c:pt>
                <c:pt idx="140" formatCode="_ * #,##0_ ;_ * \-#,##0_ ;_ * &quot;-&quot;??_ ;_ @_ ">
                  <c:v>740147</c:v>
                </c:pt>
                <c:pt idx="141" formatCode="_ * #,##0_ ;_ * \-#,##0_ ;_ * &quot;-&quot;??_ ;_ @_ ">
                  <c:v>751209</c:v>
                </c:pt>
                <c:pt idx="142" formatCode="_ * #,##0_ ;_ * \-#,##0_ ;_ * &quot;-&quot;??_ ;_ @_ ">
                  <c:v>756705</c:v>
                </c:pt>
                <c:pt idx="143" formatCode="_ * #,##0_ ;_ * \-#,##0_ ;_ * &quot;-&quot;??_ ;_ @_ ">
                  <c:v>758882</c:v>
                </c:pt>
                <c:pt idx="144" formatCode="_ * #,##0_ ;_ * \-#,##0_ ;_ * &quot;-&quot;??_ ;_ @_ ">
                  <c:v>763943</c:v>
                </c:pt>
                <c:pt idx="145" formatCode="_ * #,##0_ ;_ * \-#,##0_ ;_ * &quot;-&quot;??_ ;_ @_ ">
                  <c:v>770961</c:v>
                </c:pt>
                <c:pt idx="146" formatCode="_ * #,##0_ ;_ * \-#,##0_ ;_ * &quot;-&quot;??_ ;_ @_ ">
                  <c:v>766421</c:v>
                </c:pt>
                <c:pt idx="147" formatCode="_ * #,##0_ ;_ * \-#,##0_ ;_ * &quot;-&quot;??_ ;_ @_ ">
                  <c:v>787045</c:v>
                </c:pt>
                <c:pt idx="148" formatCode="_ * #,##0_ ;_ * \-#,##0_ ;_ * &quot;-&quot;??_ ;_ @_ ">
                  <c:v>790025</c:v>
                </c:pt>
                <c:pt idx="149" formatCode="_ * #,##0_ ;_ * \-#,##0_ ;_ * &quot;-&quot;??_ ;_ @_ ">
                  <c:v>795980</c:v>
                </c:pt>
                <c:pt idx="150" formatCode="_ * #,##0_ ;_ * \-#,##0_ ;_ * &quot;-&quot;??_ ;_ @_ ">
                  <c:v>803800</c:v>
                </c:pt>
                <c:pt idx="151" formatCode="_ * #,##0_ ;_ * \-#,##0_ ;_ * &quot;-&quot;??_ ;_ @_ ">
                  <c:v>808651</c:v>
                </c:pt>
                <c:pt idx="152" formatCode="_ * #,##0_ ;_ * \-#,##0_ ;_ * &quot;-&quot;??_ ;_ @_ ">
                  <c:v>815001</c:v>
                </c:pt>
                <c:pt idx="153" formatCode="_ * #,##0_ ;_ * \-#,##0_ ;_ * &quot;-&quot;??_ ;_ @_ ">
                  <c:v>822424</c:v>
                </c:pt>
                <c:pt idx="154" formatCode="_ * #,##0_ ;_ * \-#,##0_ ;_ * &quot;-&quot;??_ ;_ @_ ">
                  <c:v>830761</c:v>
                </c:pt>
                <c:pt idx="155" formatCode="_ * #,##0_ ;_ * \-#,##0_ ;_ * &quot;-&quot;??_ ;_ @_ ">
                  <c:v>838394</c:v>
                </c:pt>
                <c:pt idx="156" formatCode="_ * #,##0_ ;_ * \-#,##0_ ;_ * &quot;-&quot;??_ ;_ @_ ">
                  <c:v>846667</c:v>
                </c:pt>
                <c:pt idx="157" formatCode="_ * #,##0_ ;_ * \-#,##0_ ;_ * &quot;-&quot;??_ ;_ @_ ">
                  <c:v>851764</c:v>
                </c:pt>
                <c:pt idx="158" formatCode="_ * #,##0_ ;_ * \-#,##0_ ;_ * &quot;-&quot;??_ ;_ @_ ">
                  <c:v>869466</c:v>
                </c:pt>
                <c:pt idx="159" formatCode="_ * #,##0_ ;_ * \-#,##0_ ;_ * &quot;-&quot;??_ ;_ @_ ">
                  <c:v>855118</c:v>
                </c:pt>
                <c:pt idx="160" formatCode="_ * #,##0_ ;_ * \-#,##0_ ;_ * &quot;-&quot;??_ ;_ @_ ">
                  <c:v>860394</c:v>
                </c:pt>
                <c:pt idx="161" formatCode="_ * #,##0_ ;_ * \-#,##0_ ;_ * &quot;-&quot;??_ ;_ @_ ">
                  <c:v>859579</c:v>
                </c:pt>
                <c:pt idx="162" formatCode="_ * #,##0_ ;_ * \-#,##0_ ;_ * &quot;-&quot;??_ ;_ @_ ">
                  <c:v>864446</c:v>
                </c:pt>
                <c:pt idx="163" formatCode="_ * #,##0_ ;_ * \-#,##0_ ;_ * &quot;-&quot;??_ ;_ @_ ">
                  <c:v>873624</c:v>
                </c:pt>
                <c:pt idx="164" formatCode="_ * #,##0_ ;_ * \-#,##0_ ;_ * &quot;-&quot;??_ ;_ @_ ">
                  <c:v>882988</c:v>
                </c:pt>
                <c:pt idx="165" formatCode="_ * #,##0_ ;_ * \-#,##0_ ;_ * &quot;-&quot;??_ ;_ @_ ">
                  <c:v>887098</c:v>
                </c:pt>
                <c:pt idx="166" formatCode="_ * #,##0_ ;_ * \-#,##0_ ;_ * &quot;-&quot;??_ ;_ @_ ">
                  <c:v>891759</c:v>
                </c:pt>
                <c:pt idx="167" formatCode="_ * #,##0_ ;_ * \-#,##0_ ;_ * &quot;-&quot;??_ ;_ @_ ">
                  <c:v>897897</c:v>
                </c:pt>
                <c:pt idx="168" formatCode="_ * #,##0_ ;_ * \-#,##0_ ;_ * &quot;-&quot;??_ ;_ @_ ">
                  <c:v>903418</c:v>
                </c:pt>
                <c:pt idx="169" formatCode="_ * #,##0_ ;_ * \-#,##0_ ;_ * &quot;-&quot;??_ ;_ @_ ">
                  <c:v>913727</c:v>
                </c:pt>
                <c:pt idx="170" formatCode="_ * #,##0_ ;_ * \-#,##0_ ;_ * &quot;-&quot;??_ ;_ @_ ">
                  <c:v>911694</c:v>
                </c:pt>
                <c:pt idx="171" formatCode="_ * #,##0_ ;_ * \-#,##0_ ;_ * &quot;-&quot;??_ ;_ @_ ">
                  <c:v>929370</c:v>
                </c:pt>
                <c:pt idx="172" formatCode="_ * #,##0_ ;_ * \-#,##0_ ;_ * &quot;-&quot;??_ ;_ @_ ">
                  <c:v>933764</c:v>
                </c:pt>
                <c:pt idx="173" formatCode="_ * #,##0_ ;_ * \-#,##0_ ;_ * &quot;-&quot;??_ ;_ @_ ">
                  <c:v>942318</c:v>
                </c:pt>
                <c:pt idx="174" formatCode="_ * #,##0_ ;_ * \-#,##0_ ;_ * &quot;-&quot;??_ ;_ @_ ">
                  <c:v>946451</c:v>
                </c:pt>
                <c:pt idx="175" formatCode="_ * #,##0_ ;_ * \-#,##0_ ;_ * &quot;-&quot;??_ ;_ @_ ">
                  <c:v>952464</c:v>
                </c:pt>
                <c:pt idx="176" formatCode="_ * #,##0_ ;_ * \-#,##0_ ;_ * &quot;-&quot;??_ ;_ @_ ">
                  <c:v>953946</c:v>
                </c:pt>
                <c:pt idx="177" formatCode="_ * #,##0_ ;_ * \-#,##0_ ;_ * &quot;-&quot;??_ ;_ @_ ">
                  <c:v>953200</c:v>
                </c:pt>
                <c:pt idx="178" formatCode="_ * #,##0_ ;_ * \-#,##0_ ;_ * &quot;-&quot;??_ ;_ @_ ">
                  <c:v>951370</c:v>
                </c:pt>
                <c:pt idx="179" formatCode="_ * #,##0_ ;_ * \-#,##0_ ;_ * &quot;-&quot;??_ ;_ @_ ">
                  <c:v>945753</c:v>
                </c:pt>
                <c:pt idx="180" formatCode="_ * #,##0_ ;_ * \-#,##0_ ;_ * &quot;-&quot;??_ ;_ @_ ">
                  <c:v>933277</c:v>
                </c:pt>
                <c:pt idx="181" formatCode="_ * #,##0_ ;_ * \-#,##0_ ;_ * &quot;-&quot;??_ ;_ @_ ">
                  <c:v>921469</c:v>
                </c:pt>
                <c:pt idx="182" formatCode="_ * #,##0_ ;_ * \-#,##0_ ;_ * &quot;-&quot;??_ ;_ @_ ">
                  <c:v>910040</c:v>
                </c:pt>
                <c:pt idx="183" formatCode="_ * #,##0_ ;_ * \-#,##0_ ;_ * &quot;-&quot;??_ ;_ @_ ">
                  <c:v>887091</c:v>
                </c:pt>
                <c:pt idx="184" formatCode="_ * #,##0_ ;_ * \-#,##0_ ;_ * &quot;-&quot;??_ ;_ @_ ">
                  <c:v>883023</c:v>
                </c:pt>
                <c:pt idx="185" formatCode="_ * #,##0_ ;_ * \-#,##0_ ;_ * &quot;-&quot;??_ ;_ @_ ">
                  <c:v>867027</c:v>
                </c:pt>
                <c:pt idx="186" formatCode="_ * #,##0_ ;_ * \-#,##0_ ;_ * &quot;-&quot;??_ ;_ @_ ">
                  <c:v>859459</c:v>
                </c:pt>
                <c:pt idx="187" formatCode="_ * #,##0_ ;_ * \-#,##0_ ;_ * &quot;-&quot;??_ ;_ @_ ">
                  <c:v>847003</c:v>
                </c:pt>
                <c:pt idx="188" formatCode="_ * #,##0_ ;_ * \-#,##0_ ;_ * &quot;-&quot;??_ ;_ @_ ">
                  <c:v>836593</c:v>
                </c:pt>
                <c:pt idx="189" formatCode="_ * #,##0_ ;_ * \-#,##0_ ;_ * &quot;-&quot;??_ ;_ @_ ">
                  <c:v>829932</c:v>
                </c:pt>
                <c:pt idx="190" formatCode="_ * #,##0_ ;_ * \-#,##0_ ;_ * &quot;-&quot;??_ ;_ @_ ">
                  <c:v>822855</c:v>
                </c:pt>
                <c:pt idx="191" formatCode="_ * #,##0_ ;_ * \-#,##0_ ;_ * &quot;-&quot;??_ ;_ @_ ">
                  <c:v>822219</c:v>
                </c:pt>
                <c:pt idx="192" formatCode="_ * #,##0_ ;_ * \-#,##0_ ;_ * &quot;-&quot;??_ ;_ @_ ">
                  <c:v>820030</c:v>
                </c:pt>
                <c:pt idx="193" formatCode="_ * #,##0_ ;_ * \-#,##0_ ;_ * &quot;-&quot;??_ ;_ @_ ">
                  <c:v>821177</c:v>
                </c:pt>
                <c:pt idx="194" formatCode="_ * #,##0_ ;_ * \-#,##0_ ;_ * &quot;-&quot;??_ ;_ @_ ">
                  <c:v>833986</c:v>
                </c:pt>
                <c:pt idx="195" formatCode="_ * #,##0_ ;_ * \-#,##0_ ;_ * &quot;-&quot;??_ ;_ @_ ">
                  <c:v>840097</c:v>
                </c:pt>
                <c:pt idx="196" formatCode="_ * #,##0_ ;_ * \-#,##0_ ;_ * &quot;-&quot;??_ ;_ @_ ">
                  <c:v>843883</c:v>
                </c:pt>
                <c:pt idx="197" formatCode="_ * #,##0_ ;_ * \-#,##0_ ;_ * &quot;-&quot;??_ ;_ @_ ">
                  <c:v>851410</c:v>
                </c:pt>
                <c:pt idx="198" formatCode="_ * #,##0_ ;_ * \-#,##0_ ;_ * &quot;-&quot;??_ ;_ @_ ">
                  <c:v>854216</c:v>
                </c:pt>
                <c:pt idx="199" formatCode="_ * #,##0_ ;_ * \-#,##0_ ;_ * &quot;-&quot;??_ ;_ @_ ">
                  <c:v>852795</c:v>
                </c:pt>
                <c:pt idx="200" formatCode="_ * #,##0_ ;_ * \-#,##0_ ;_ * &quot;-&quot;??_ ;_ @_ ">
                  <c:v>856731</c:v>
                </c:pt>
                <c:pt idx="201" formatCode="_ * #,##0_ ;_ * \-#,##0_ ;_ * &quot;-&quot;??_ ;_ @_ ">
                  <c:v>864829</c:v>
                </c:pt>
                <c:pt idx="202" formatCode="_ * #,##0_ ;_ * \-#,##0_ ;_ * &quot;-&quot;??_ ;_ @_ ">
                  <c:v>871403</c:v>
                </c:pt>
                <c:pt idx="203" formatCode="_ * #,##0_ ;_ * \-#,##0_ ;_ * &quot;-&quot;??_ ;_ @_ ">
                  <c:v>869538</c:v>
                </c:pt>
                <c:pt idx="204" formatCode="_ * #,##0_ ;_ * \-#,##0_ ;_ * &quot;-&quot;??_ ;_ @_ ">
                  <c:v>871773</c:v>
                </c:pt>
                <c:pt idx="205" formatCode="_ * #,##0_ ;_ * \-#,##0_ ;_ * &quot;-&quot;??_ ;_ @_ ">
                  <c:v>868790</c:v>
                </c:pt>
                <c:pt idx="206" formatCode="_ * #,##0_ ;_ * \-#,##0_ ;_ * &quot;-&quot;??_ ;_ @_ ">
                  <c:v>858989</c:v>
                </c:pt>
                <c:pt idx="207" formatCode="_ * #,##0_ ;_ * \-#,##0_ ;_ * &quot;-&quot;??_ ;_ @_ ">
                  <c:v>867981</c:v>
                </c:pt>
                <c:pt idx="208" formatCode="_ * #,##0_ ;_ * \-#,##0_ ;_ * &quot;-&quot;??_ ;_ @_ ">
                  <c:v>863037</c:v>
                </c:pt>
                <c:pt idx="209" formatCode="_ * #,##0_ ;_ * \-#,##0_ ;_ * &quot;-&quot;??_ ;_ @_ ">
                  <c:v>860786</c:v>
                </c:pt>
                <c:pt idx="210" formatCode="_ * #,##0_ ;_ * \-#,##0_ ;_ * &quot;-&quot;??_ ;_ @_ ">
                  <c:v>878462</c:v>
                </c:pt>
                <c:pt idx="211" formatCode="_ * #,##0_ ;_ * \-#,##0_ ;_ * &quot;-&quot;??_ ;_ @_ ">
                  <c:v>892420</c:v>
                </c:pt>
                <c:pt idx="212" formatCode="_ * #,##0_ ;_ * \-#,##0_ ;_ * &quot;-&quot;??_ ;_ @_ ">
                  <c:v>890713</c:v>
                </c:pt>
                <c:pt idx="213" formatCode="_ * #,##0_ ;_ * \-#,##0_ ;_ * &quot;-&quot;??_ ;_ @_ ">
                  <c:v>886185</c:v>
                </c:pt>
                <c:pt idx="214" formatCode="_ * #,##0_ ;_ * \-#,##0_ ;_ * &quot;-&quot;??_ ;_ @_ ">
                  <c:v>890833</c:v>
                </c:pt>
                <c:pt idx="215" formatCode="_ * #,##0_ ;_ * \-#,##0_ ;_ * &quot;-&quot;??_ ;_ @_ ">
                  <c:v>890078</c:v>
                </c:pt>
                <c:pt idx="216" formatCode="_ * #,##0_ ;_ * \-#,##0_ ;_ * &quot;-&quot;??_ ;_ @_ ">
                  <c:v>889356</c:v>
                </c:pt>
                <c:pt idx="217" formatCode="_ * #,##0_ ;_ * \-#,##0_ ;_ * &quot;-&quot;??_ ;_ @_ ">
                  <c:v>889915</c:v>
                </c:pt>
                <c:pt idx="218" formatCode="_ * #,##0_ ;_ * \-#,##0_ ;_ * &quot;-&quot;??_ ;_ @_ ">
                  <c:v>892376</c:v>
                </c:pt>
                <c:pt idx="219" formatCode="_ * #,##0_ ;_ * \-#,##0_ ;_ * &quot;-&quot;??_ ;_ @_ ">
                  <c:v>882765</c:v>
                </c:pt>
                <c:pt idx="220" formatCode="_ * #,##0_ ;_ * \-#,##0_ ;_ * &quot;-&quot;??_ ;_ @_ ">
                  <c:v>891212</c:v>
                </c:pt>
                <c:pt idx="221" formatCode="_ * #,##0_ ;_ * \-#,##0_ ;_ * &quot;-&quot;??_ ;_ @_ ">
                  <c:v>897778</c:v>
                </c:pt>
                <c:pt idx="222" formatCode="_ * #,##0_ ;_ * \-#,##0_ ;_ * &quot;-&quot;??_ ;_ @_ ">
                  <c:v>898001</c:v>
                </c:pt>
                <c:pt idx="223" formatCode="_ * #,##0_ ;_ * \-#,##0_ ;_ * &quot;-&quot;??_ ;_ @_ ">
                  <c:v>897189</c:v>
                </c:pt>
                <c:pt idx="224" formatCode="_ * #,##0_ ;_ * \-#,##0_ ;_ * &quot;-&quot;??_ ;_ @_ ">
                  <c:v>897499</c:v>
                </c:pt>
                <c:pt idx="225" formatCode="_ * #,##0_ ;_ * \-#,##0_ ;_ * &quot;-&quot;??_ ;_ @_ ">
                  <c:v>899271</c:v>
                </c:pt>
                <c:pt idx="226" formatCode="_ * #,##0_ ;_ * \-#,##0_ ;_ * &quot;-&quot;??_ ;_ @_ ">
                  <c:v>896984</c:v>
                </c:pt>
                <c:pt idx="227" formatCode="_ * #,##0_ ;_ * \-#,##0_ ;_ * &quot;-&quot;??_ ;_ @_ ">
                  <c:v>896608</c:v>
                </c:pt>
                <c:pt idx="228" formatCode="_ * #,##0_ ;_ * \-#,##0_ ;_ * &quot;-&quot;??_ ;_ @_ ">
                  <c:v>896537</c:v>
                </c:pt>
                <c:pt idx="229" formatCode="_ * #,##0_ ;_ * \-#,##0_ ;_ * &quot;-&quot;??_ ;_ @_ ">
                  <c:v>899721</c:v>
                </c:pt>
                <c:pt idx="230" formatCode="_ * #,##0_ ;_ * \-#,##0_ ;_ * &quot;-&quot;??_ ;_ @_ ">
                  <c:v>906100</c:v>
                </c:pt>
                <c:pt idx="231" formatCode="_ * #,##0_ ;_ * \-#,##0_ ;_ * &quot;-&quot;??_ ;_ @_ ">
                  <c:v>908858</c:v>
                </c:pt>
                <c:pt idx="232" formatCode="_ * #,##0_ ;_ * \-#,##0_ ;_ * &quot;-&quot;??_ ;_ @_ ">
                  <c:v>906148</c:v>
                </c:pt>
                <c:pt idx="233" formatCode="_ * #,##0_ ;_ * \-#,##0_ ;_ * &quot;-&quot;??_ ;_ @_ ">
                  <c:v>912318</c:v>
                </c:pt>
                <c:pt idx="234" formatCode="_ * #,##0_ ;_ * \-#,##0_ ;_ * &quot;-&quot;??_ ;_ @_ ">
                  <c:v>906209</c:v>
                </c:pt>
                <c:pt idx="235" formatCode="_ * #,##0_ ;_ * \-#,##0_ ;_ * &quot;-&quot;??_ ;_ @_ ">
                  <c:v>916228</c:v>
                </c:pt>
                <c:pt idx="236" formatCode="_ * #,##0_ ;_ * \-#,##0_ ;_ * &quot;-&quot;??_ ;_ @_ ">
                  <c:v>925795</c:v>
                </c:pt>
                <c:pt idx="237" formatCode="_ * #,##0_ ;_ * \-#,##0_ ;_ * &quot;-&quot;??_ ;_ @_ ">
                  <c:v>921881</c:v>
                </c:pt>
                <c:pt idx="238" formatCode="_ * #,##0_ ;_ * \-#,##0_ ;_ * &quot;-&quot;??_ ;_ @_ ">
                  <c:v>925015</c:v>
                </c:pt>
                <c:pt idx="239" formatCode="_ * #,##0_ ;_ * \-#,##0_ ;_ * &quot;-&quot;??_ ;_ @_ ">
                  <c:v>930576</c:v>
                </c:pt>
                <c:pt idx="240" formatCode="_ * #,##0_ ;_ * \-#,##0_ ;_ * &quot;-&quot;??_ ;_ @_ ">
                  <c:v>938366</c:v>
                </c:pt>
                <c:pt idx="241" formatCode="_ * #,##0_ ;_ * \-#,##0_ ;_ * &quot;-&quot;??_ ;_ @_ ">
                  <c:v>941052</c:v>
                </c:pt>
                <c:pt idx="242" formatCode="_ * #,##0_ ;_ * \-#,##0_ ;_ * &quot;-&quot;??_ ;_ @_ ">
                  <c:v>930563</c:v>
                </c:pt>
                <c:pt idx="243" formatCode="_ * #,##0_ ;_ * \-#,##0_ ;_ * &quot;-&quot;??_ ;_ @_ ">
                  <c:v>953058</c:v>
                </c:pt>
                <c:pt idx="244" formatCode="_ * #,##0_ ;_ * \-#,##0_ ;_ * &quot;-&quot;??_ ;_ @_ ">
                  <c:v>962738</c:v>
                </c:pt>
                <c:pt idx="245" formatCode="_ * #,##0_ ;_ * \-#,##0_ ;_ * &quot;-&quot;??_ ;_ @_ ">
                  <c:v>968083</c:v>
                </c:pt>
                <c:pt idx="246" formatCode="_ * #,##0_ ;_ * \-#,##0_ ;_ * &quot;-&quot;??_ ;_ @_ ">
                  <c:v>983836</c:v>
                </c:pt>
                <c:pt idx="247" formatCode="_ * #,##0_ ;_ * \-#,##0_ ;_ * &quot;-&quot;??_ ;_ @_ ">
                  <c:v>986141</c:v>
                </c:pt>
                <c:pt idx="248" formatCode="_ * #,##0_ ;_ * \-#,##0_ ;_ * &quot;-&quot;??_ ;_ @_ ">
                  <c:v>994622</c:v>
                </c:pt>
                <c:pt idx="249" formatCode="_ * #,##0_ ;_ * \-#,##0_ ;_ * &quot;-&quot;??_ ;_ @_ ">
                  <c:v>1009847</c:v>
                </c:pt>
                <c:pt idx="250" formatCode="_ * #,##0_ ;_ * \-#,##0_ ;_ * &quot;-&quot;??_ ;_ @_ ">
                  <c:v>1024726</c:v>
                </c:pt>
                <c:pt idx="251" formatCode="_ * #,##0_ ;_ * \-#,##0_ ;_ * &quot;-&quot;??_ ;_ @_ ">
                  <c:v>1032946</c:v>
                </c:pt>
                <c:pt idx="252" formatCode="_ * #,##0_ ;_ * \-#,##0_ ;_ * &quot;-&quot;??_ ;_ @_ ">
                  <c:v>1041755</c:v>
                </c:pt>
                <c:pt idx="253" formatCode="_ * #,##0_ ;_ * \-#,##0_ ;_ * &quot;-&quot;??_ ;_ @_ ">
                  <c:v>1046341</c:v>
                </c:pt>
                <c:pt idx="254" formatCode="_ * #,##0_ ;_ * \-#,##0_ ;_ * &quot;-&quot;??_ ;_ @_ ">
                  <c:v>1073887</c:v>
                </c:pt>
                <c:pt idx="255" formatCode="_ * #,##0_ ;_ * \-#,##0_ ;_ * &quot;-&quot;??_ ;_ @_ ">
                  <c:v>1067351</c:v>
                </c:pt>
                <c:pt idx="256" formatCode="_ * #,##0_ ;_ * \-#,##0_ ;_ * &quot;-&quot;??_ ;_ @_ ">
                  <c:v>1085085</c:v>
                </c:pt>
                <c:pt idx="257" formatCode="_ * #,##0_ ;_ * \-#,##0_ ;_ * &quot;-&quot;??_ ;_ @_ ">
                  <c:v>1092838</c:v>
                </c:pt>
                <c:pt idx="258" formatCode="_ * #,##0_ ;_ * \-#,##0_ ;_ * &quot;-&quot;??_ ;_ @_ ">
                  <c:v>1106235</c:v>
                </c:pt>
                <c:pt idx="259" formatCode="_ * #,##0_ ;_ * \-#,##0_ ;_ * &quot;-&quot;??_ ;_ @_ ">
                  <c:v>1125050</c:v>
                </c:pt>
                <c:pt idx="260" formatCode="_ * #,##0_ ;_ * \-#,##0_ ;_ * &quot;-&quot;??_ ;_ @_ ">
                  <c:v>1141986</c:v>
                </c:pt>
                <c:pt idx="261" formatCode="_ * #,##0_ ;_ * \-#,##0_ ;_ * &quot;-&quot;??_ ;_ @_ ">
                  <c:v>1166575</c:v>
                </c:pt>
                <c:pt idx="262" formatCode="_ * #,##0_ ;_ * \-#,##0_ ;_ * &quot;-&quot;??_ ;_ @_ ">
                  <c:v>1183493</c:v>
                </c:pt>
                <c:pt idx="263" formatCode="_ * #,##0_ ;_ * \-#,##0_ ;_ * &quot;-&quot;??_ ;_ @_ ">
                  <c:v>1198047</c:v>
                </c:pt>
                <c:pt idx="264" formatCode="_ * #,##0_ ;_ * \-#,##0_ ;_ * &quot;-&quot;??_ ;_ @_ ">
                  <c:v>1220176</c:v>
                </c:pt>
                <c:pt idx="265" formatCode="_ * #,##0_ ;_ * \-#,##0_ ;_ * &quot;-&quot;??_ ;_ @_ ">
                  <c:v>1238956</c:v>
                </c:pt>
                <c:pt idx="266" formatCode="_ * #,##0_ ;_ * \-#,##0_ ;_ * &quot;-&quot;??_ ;_ @_ ">
                  <c:v>1254015</c:v>
                </c:pt>
                <c:pt idx="267" formatCode="_ * #,##0_ ;_ * \-#,##0_ ;_ * &quot;-&quot;??_ ;_ @_ ">
                  <c:v>1264573</c:v>
                </c:pt>
                <c:pt idx="268" formatCode="_ * #,##0_ ;_ * \-#,##0_ ;_ * &quot;-&quot;??_ ;_ @_ ">
                  <c:v>1272340</c:v>
                </c:pt>
                <c:pt idx="269" formatCode="_ * #,##0_ ;_ * \-#,##0_ ;_ * &quot;-&quot;??_ ;_ @_ ">
                  <c:v>1295870</c:v>
                </c:pt>
                <c:pt idx="270" formatCode="_ * #,##0_ ;_ * \-#,##0_ ;_ * &quot;-&quot;??_ ;_ @_ ">
                  <c:v>1306069</c:v>
                </c:pt>
                <c:pt idx="271" formatCode="_ * #,##0_ ;_ * \-#,##0_ ;_ * &quot;-&quot;??_ ;_ @_ ">
                  <c:v>1311356</c:v>
                </c:pt>
                <c:pt idx="272" formatCode="_ * #,##0_ ;_ * \-#,##0_ ;_ * &quot;-&quot;??_ ;_ @_ ">
                  <c:v>1319163</c:v>
                </c:pt>
                <c:pt idx="273" formatCode="_ * #,##0_ ;_ * \-#,##0_ ;_ * &quot;-&quot;??_ ;_ @_ ">
                  <c:v>1320993</c:v>
                </c:pt>
                <c:pt idx="274" formatCode="_ * #,##0_ ;_ * \-#,##0_ ;_ * &quot;-&quot;??_ ;_ @_ ">
                  <c:v>1322379</c:v>
                </c:pt>
                <c:pt idx="275" formatCode="_ * #,##0_ ;_ * \-#,##0_ ;_ * &quot;-&quot;??_ ;_ @_ ">
                  <c:v>1320885</c:v>
                </c:pt>
                <c:pt idx="276" formatCode="_ * #,##0_ ;_ * \-#,##0_ ;_ * &quot;-&quot;??_ ;_ @_ ">
                  <c:v>1319682</c:v>
                </c:pt>
                <c:pt idx="277" formatCode="_ * #,##0_ ;_ * \-#,##0_ ;_ * &quot;-&quot;??_ ;_ @_ ">
                  <c:v>1320188</c:v>
                </c:pt>
                <c:pt idx="278" formatCode="_ * #,##0_ ;_ * \-#,##0_ ;_ * &quot;-&quot;??_ ;_ @_ ">
                  <c:v>1292761</c:v>
                </c:pt>
                <c:pt idx="279" formatCode="_ * #,##0_ ;_ * \-#,##0_ ;_ * &quot;-&quot;??_ ;_ @_ ">
                  <c:v>1313457</c:v>
                </c:pt>
                <c:pt idx="280" formatCode="_ * #,##0_ ;_ * \-#,##0_ ;_ * &quot;-&quot;??_ ;_ @_ ">
                  <c:v>1317731</c:v>
                </c:pt>
                <c:pt idx="281" formatCode="_ * #,##0_ ;_ * \-#,##0_ ;_ * &quot;-&quot;??_ ;_ @_ ">
                  <c:v>1316513</c:v>
                </c:pt>
                <c:pt idx="282" formatCode="_ * #,##0_ ;_ * \-#,##0_ ;_ * &quot;-&quot;??_ ;_ @_ ">
                  <c:v>1296291</c:v>
                </c:pt>
                <c:pt idx="283" formatCode="_ * #,##0_ ;_ * \-#,##0_ ;_ * &quot;-&quot;??_ ;_ @_ ">
                  <c:v>1291550</c:v>
                </c:pt>
                <c:pt idx="284" formatCode="_ * #,##0_ ;_ * \-#,##0_ ;_ * &quot;-&quot;??_ ;_ @_ ">
                  <c:v>1287289</c:v>
                </c:pt>
                <c:pt idx="285" formatCode="_ * #,##0_ ;_ * \-#,##0_ ;_ * &quot;-&quot;??_ ;_ @_ ">
                  <c:v>1278144</c:v>
                </c:pt>
                <c:pt idx="286" formatCode="_ * #,##0_ ;_ * \-#,##0_ ;_ * &quot;-&quot;??_ ;_ @_ ">
                  <c:v>1270679</c:v>
                </c:pt>
                <c:pt idx="287" formatCode="_ * #,##0_ ;_ * \-#,##0_ ;_ * &quot;-&quot;??_ ;_ @_ ">
                  <c:v>1264007</c:v>
                </c:pt>
                <c:pt idx="288" formatCode="_ * #,##0_ ;_ * \-#,##0_ ;_ * &quot;-&quot;??_ ;_ @_ ">
                  <c:v>1243875</c:v>
                </c:pt>
                <c:pt idx="289" formatCode="_ * #,##0_ ;_ * \-#,##0_ ;_ * &quot;-&quot;??_ ;_ @_ ">
                  <c:v>1228917</c:v>
                </c:pt>
                <c:pt idx="290" formatCode="_ * #,##0_ ;_ * \-#,##0_ ;_ * &quot;-&quot;??_ ;_ @_ ">
                  <c:v>1245838</c:v>
                </c:pt>
                <c:pt idx="291" formatCode="_ * #,##0_ ;_ * \-#,##0_ ;_ * &quot;-&quot;??_ ;_ @_ ">
                  <c:v>1218512</c:v>
                </c:pt>
                <c:pt idx="292" formatCode="_ * #,##0_ ;_ * \-#,##0_ ;_ * &quot;-&quot;??_ ;_ @_ ">
                  <c:v>1207070</c:v>
                </c:pt>
                <c:pt idx="293" formatCode="_ * #,##0_ ;_ * \-#,##0_ ;_ * &quot;-&quot;??_ ;_ @_ ">
                  <c:v>1203628</c:v>
                </c:pt>
                <c:pt idx="294" formatCode="_ * #,##0_ ;_ * \-#,##0_ ;_ * &quot;-&quot;??_ ;_ @_ ">
                  <c:v>1224429</c:v>
                </c:pt>
                <c:pt idx="295" formatCode="_ * #,##0_ ;_ * \-#,##0_ ;_ * &quot;-&quot;??_ ;_ @_ ">
                  <c:v>1217407</c:v>
                </c:pt>
                <c:pt idx="296" formatCode="_ * #,##0_ ;_ * \-#,##0_ ;_ * &quot;-&quot;??_ ;_ @_ ">
                  <c:v>1212797</c:v>
                </c:pt>
                <c:pt idx="297" formatCode="_ * #,##0_ ;_ * \-#,##0_ ;_ * &quot;-&quot;??_ ;_ @_ ">
                  <c:v>1217126</c:v>
                </c:pt>
                <c:pt idx="298" formatCode="_ * #,##0_ ;_ * \-#,##0_ ;_ * &quot;-&quot;??_ ;_ @_ ">
                  <c:v>1213941</c:v>
                </c:pt>
                <c:pt idx="299" formatCode="_ * #,##0_ ;_ * \-#,##0_ ;_ * &quot;-&quot;??_ ;_ @_ ">
                  <c:v>1214257</c:v>
                </c:pt>
                <c:pt idx="300" formatCode="_ * #,##0_ ;_ * \-#,##0_ ;_ * &quot;-&quot;??_ ;_ @_ ">
                  <c:v>1216490</c:v>
                </c:pt>
                <c:pt idx="301" formatCode="_ * #,##0_ ;_ * \-#,##0_ ;_ * &quot;-&quot;??_ ;_ @_ ">
                  <c:v>1219239</c:v>
                </c:pt>
                <c:pt idx="302" formatCode="_ * #,##0_ ;_ * \-#,##0_ ;_ * &quot;-&quot;??_ ;_ @_ ">
                  <c:v>1215091</c:v>
                </c:pt>
                <c:pt idx="303" formatCode="_ * #,##0_ ;_ * \-#,##0_ ;_ * &quot;-&quot;??_ ;_ @_ ">
                  <c:v>1223854</c:v>
                </c:pt>
                <c:pt idx="304" formatCode="_ * #,##0_ ;_ * \-#,##0_ ;_ * &quot;-&quot;??_ ;_ @_ ">
                  <c:v>1225948</c:v>
                </c:pt>
                <c:pt idx="305" formatCode="_ * #,##0_ ;_ * \-#,##0_ ;_ * &quot;-&quot;??_ ;_ @_ ">
                  <c:v>1232575</c:v>
                </c:pt>
                <c:pt idx="306" formatCode="_ * #,##0_ ;_ * \-#,##0_ ;_ * &quot;-&quot;??_ ;_ @_ ">
                  <c:v>1232794</c:v>
                </c:pt>
                <c:pt idx="307" formatCode="_ * #,##0_ ;_ * \-#,##0_ ;_ * &quot;-&quot;??_ ;_ @_ ">
                  <c:v>1251241</c:v>
                </c:pt>
                <c:pt idx="308" formatCode="_ * #,##0_ ;_ * \-#,##0_ ;_ * &quot;-&quot;??_ ;_ @_ ">
                  <c:v>1259056</c:v>
                </c:pt>
                <c:pt idx="309" formatCode="_ * #,##0_ ;_ * \-#,##0_ ;_ * &quot;-&quot;??_ ;_ @_ ">
                  <c:v>1254736</c:v>
                </c:pt>
                <c:pt idx="310" formatCode="_ * #,##0_ ;_ * \-#,##0_ ;_ * &quot;-&quot;??_ ;_ @_ ">
                  <c:v>1268017</c:v>
                </c:pt>
                <c:pt idx="311" formatCode="_ * #,##0_ ;_ * \-#,##0_ ;_ * &quot;-&quot;??_ ;_ @_ ">
                  <c:v>1277595</c:v>
                </c:pt>
                <c:pt idx="312" formatCode="_ * #,##0_ ;_ * \-#,##0_ ;_ * &quot;-&quot;??_ ;_ @_ ">
                  <c:v>1291491</c:v>
                </c:pt>
                <c:pt idx="313" formatCode="_ * #,##0_ ;_ * \-#,##0_ ;_ * &quot;-&quot;??_ ;_ @_ ">
                  <c:v>1307423</c:v>
                </c:pt>
                <c:pt idx="314" formatCode="_ * #,##0_ ;_ * \-#,##0_ ;_ * &quot;-&quot;??_ ;_ @_ ">
                  <c:v>1325342</c:v>
                </c:pt>
                <c:pt idx="315" formatCode="_ * #,##0_ ;_ * \-#,##0_ ;_ * &quot;-&quot;??_ ;_ @_ ">
                  <c:v>1330746</c:v>
                </c:pt>
                <c:pt idx="316" formatCode="_ * #,##0_ ;_ * \-#,##0_ ;_ * &quot;-&quot;??_ ;_ @_ ">
                  <c:v>1357045</c:v>
                </c:pt>
                <c:pt idx="317" formatCode="_ * #,##0_ ;_ * \-#,##0_ ;_ * &quot;-&quot;??_ ;_ @_ ">
                  <c:v>1356802</c:v>
                </c:pt>
                <c:pt idx="318" formatCode="_ * #,##0_ ;_ * \-#,##0_ ;_ * &quot;-&quot;??_ ;_ @_ ">
                  <c:v>1380868</c:v>
                </c:pt>
                <c:pt idx="319" formatCode="_ * #,##0_ ;_ * \-#,##0_ ;_ * &quot;-&quot;??_ ;_ @_ ">
                  <c:v>1394189</c:v>
                </c:pt>
                <c:pt idx="320" formatCode="_ * #,##0_ ;_ * \-#,##0_ ;_ * &quot;-&quot;??_ ;_ @_ ">
                  <c:v>1402738</c:v>
                </c:pt>
                <c:pt idx="321" formatCode="_ * #,##0_ ;_ * \-#,##0_ ;_ * &quot;-&quot;??_ ;_ @_ ">
                  <c:v>1415992</c:v>
                </c:pt>
                <c:pt idx="322" formatCode="_ * #,##0_ ;_ * \-#,##0_ ;_ * &quot;-&quot;??_ ;_ @_ ">
                  <c:v>1423319</c:v>
                </c:pt>
                <c:pt idx="323" formatCode="_ * #,##0_ ;_ * \-#,##0_ ;_ * &quot;-&quot;??_ ;_ @_ ">
                  <c:v>1428478</c:v>
                </c:pt>
                <c:pt idx="324" formatCode="_ * #,##0_ ;_ * \-#,##0_ ;_ * &quot;-&quot;??_ ;_ @_ ">
                  <c:v>1432773</c:v>
                </c:pt>
                <c:pt idx="325" formatCode="_ * #,##0_ ;_ * \-#,##0_ ;_ * &quot;-&quot;??_ ;_ @_ ">
                  <c:v>1430470</c:v>
                </c:pt>
                <c:pt idx="326" formatCode="_ * #,##0_ ;_ * \-#,##0_ ;_ * &quot;-&quot;??_ ;_ @_ ">
                  <c:v>1436342</c:v>
                </c:pt>
                <c:pt idx="327" formatCode="_ * #,##0_ ;_ * \-#,##0_ ;_ * &quot;-&quot;??_ ;_ @_ ">
                  <c:v>1439684</c:v>
                </c:pt>
                <c:pt idx="328" formatCode="_ * #,##0_ ;_ * \-#,##0_ ;_ * &quot;-&quot;??_ ;_ @_ ">
                  <c:v>1429552</c:v>
                </c:pt>
                <c:pt idx="329" formatCode="_ * #,##0_ ;_ * \-#,##0_ ;_ * &quot;-&quot;??_ ;_ @_ ">
                  <c:v>1441170</c:v>
                </c:pt>
                <c:pt idx="330" formatCode="_ * #,##0_ ;_ * \-#,##0_ ;_ * &quot;-&quot;??_ ;_ @_ ">
                  <c:v>1431662</c:v>
                </c:pt>
                <c:pt idx="331" formatCode="_ * #,##0_ ;_ * \-#,##0_ ;_ * &quot;-&quot;??_ ;_ @_ ">
                  <c:v>1437216</c:v>
                </c:pt>
                <c:pt idx="332" formatCode="_ * #,##0_ ;_ * \-#,##0_ ;_ * &quot;-&quot;??_ ;_ @_ ">
                  <c:v>1445290</c:v>
                </c:pt>
                <c:pt idx="333" formatCode="_ * #,##0_ ;_ * \-#,##0_ ;_ * &quot;-&quot;??_ ;_ @_ ">
                  <c:v>1459436</c:v>
                </c:pt>
                <c:pt idx="334" formatCode="_ * #,##0_ ;_ * \-#,##0_ ;_ * &quot;-&quot;??_ ;_ @_ ">
                  <c:v>1468799</c:v>
                </c:pt>
                <c:pt idx="335" formatCode="_ * #,##0_ ;_ * \-#,##0_ ;_ * &quot;-&quot;??_ ;_ @_ ">
                  <c:v>1468042</c:v>
                </c:pt>
                <c:pt idx="336" formatCode="_ * #,##0_ ;_ * \-#,##0_ ;_ * &quot;-&quot;??_ ;_ @_ ">
                  <c:v>1476377</c:v>
                </c:pt>
                <c:pt idx="337" formatCode="_ * #,##0_ ;_ * \-#,##0_ ;_ * &quot;-&quot;??_ ;_ @_ ">
                  <c:v>1486210</c:v>
                </c:pt>
                <c:pt idx="338" formatCode="_ * #,##0_ ;_ * \-#,##0_ ;_ * &quot;-&quot;??_ ;_ @_ ">
                  <c:v>1473485</c:v>
                </c:pt>
                <c:pt idx="339" formatCode="_ * #,##0_ ;_ * \-#,##0_ ;_ * &quot;-&quot;??_ ;_ @_ ">
                  <c:v>1506568</c:v>
                </c:pt>
                <c:pt idx="340" formatCode="_ * #,##0_ ;_ * \-#,##0_ ;_ * &quot;-&quot;??_ ;_ @_ ">
                  <c:v>1527761</c:v>
                </c:pt>
                <c:pt idx="341" formatCode="_ * #,##0_ ;_ * \-#,##0_ ;_ * &quot;-&quot;??_ ;_ @_ ">
                  <c:v>1537979</c:v>
                </c:pt>
                <c:pt idx="342" formatCode="_ * #,##0_ ;_ * \-#,##0_ ;_ * &quot;-&quot;??_ ;_ @_ ">
                  <c:v>1543418</c:v>
                </c:pt>
                <c:pt idx="343" formatCode="_ * #,##0_ ;_ * \-#,##0_ ;_ * &quot;-&quot;??_ ;_ @_ ">
                  <c:v>1541319</c:v>
                </c:pt>
                <c:pt idx="344" formatCode="_ * #,##0_ ;_ * \-#,##0_ ;_ * &quot;-&quot;??_ ;_ @_ ">
                  <c:v>1545245</c:v>
                </c:pt>
                <c:pt idx="345" formatCode="_ * #,##0_ ;_ * \-#,##0_ ;_ * &quot;-&quot;??_ ;_ @_ ">
                  <c:v>1541690</c:v>
                </c:pt>
                <c:pt idx="346" formatCode="_ * #,##0_ ;_ * \-#,##0_ ;_ * &quot;-&quot;??_ ;_ @_ ">
                  <c:v>1541176</c:v>
                </c:pt>
                <c:pt idx="347" formatCode="_ * #,##0_ ;_ * \-#,##0_ ;_ * &quot;-&quot;??_ ;_ @_ ">
                  <c:v>1542155</c:v>
                </c:pt>
                <c:pt idx="348" formatCode="_ * #,##0_ ;_ * \-#,##0_ ;_ * &quot;-&quot;??_ ;_ @_ ">
                  <c:v>1535850</c:v>
                </c:pt>
                <c:pt idx="349" formatCode="_ * #,##0_ ;_ * \-#,##0_ ;_ * &quot;-&quot;??_ ;_ @_ ">
                  <c:v>1531272</c:v>
                </c:pt>
                <c:pt idx="350" formatCode="_ * #,##0_ ;_ * \-#,##0_ ;_ * &quot;-&quot;??_ ;_ @_ ">
                  <c:v>1549172</c:v>
                </c:pt>
                <c:pt idx="351" formatCode="_ * #,##0_ ;_ * \-#,##0_ ;_ * &quot;-&quot;??_ ;_ @_ ">
                  <c:v>1523077</c:v>
                </c:pt>
                <c:pt idx="352" formatCode="_ * #,##0_ ;_ * \-#,##0_ ;_ * &quot;-&quot;??_ ;_ @_ ">
                  <c:v>1518670</c:v>
                </c:pt>
                <c:pt idx="353" formatCode="_ * #,##0_ ;_ * \-#,##0_ ;_ * &quot;-&quot;??_ ;_ @_ ">
                  <c:v>1511097</c:v>
                </c:pt>
                <c:pt idx="354" formatCode="_ * #,##0_ ;_ * \-#,##0_ ;_ * &quot;-&quot;??_ ;_ @_ ">
                  <c:v>1517574</c:v>
                </c:pt>
                <c:pt idx="355" formatCode="_ * #,##0_ ;_ * \-#,##0_ ;_ * &quot;-&quot;??_ ;_ @_ ">
                  <c:v>1533289</c:v>
                </c:pt>
                <c:pt idx="356" formatCode="_ * #,##0_ ;_ * \-#,##0_ ;_ * &quot;-&quot;??_ ;_ @_ ">
                  <c:v>1538594</c:v>
                </c:pt>
                <c:pt idx="357" formatCode="_ * #,##0_ ;_ * \-#,##0_ ;_ * &quot;-&quot;??_ ;_ @_ ">
                  <c:v>1543735</c:v>
                </c:pt>
                <c:pt idx="358" formatCode="_ * #,##0_ ;_ * \-#,##0_ ;_ * &quot;-&quot;??_ ;_ @_ ">
                  <c:v>1540085</c:v>
                </c:pt>
                <c:pt idx="359" formatCode="_ * #,##0_ ;_ * \-#,##0_ ;_ * &quot;-&quot;??_ ;_ @_ ">
                  <c:v>1545106</c:v>
                </c:pt>
                <c:pt idx="360" formatCode="_ * #,##0_ ;_ * \-#,##0_ ;_ * &quot;-&quot;??_ ;_ @_ ">
                  <c:v>1550962</c:v>
                </c:pt>
                <c:pt idx="361" formatCode="_ * #,##0_ ;_ * \-#,##0_ ;_ * &quot;-&quot;??_ ;_ @_ ">
                  <c:v>1546427</c:v>
                </c:pt>
                <c:pt idx="362" formatCode="_ * #,##0_ ;_ * \-#,##0_ ;_ * &quot;-&quot;??_ ;_ @_ ">
                  <c:v>1538019</c:v>
                </c:pt>
                <c:pt idx="363" formatCode="_ * #,##0_ ;_ * \-#,##0_ ;_ * &quot;-&quot;??_ ;_ @_ ">
                  <c:v>1536588</c:v>
                </c:pt>
                <c:pt idx="364" formatCode="_ * #,##0_ ;_ * \-#,##0_ ;_ * &quot;-&quot;??_ ;_ @_ ">
                  <c:v>1535104</c:v>
                </c:pt>
                <c:pt idx="365" formatCode="_ * #,##0_ ;_ * \-#,##0_ ;_ * &quot;-&quot;??_ ;_ @_ ">
                  <c:v>1544528</c:v>
                </c:pt>
                <c:pt idx="366" formatCode="_ * #,##0_ ;_ * \-#,##0_ ;_ * &quot;-&quot;??_ ;_ @_ ">
                  <c:v>1560279</c:v>
                </c:pt>
                <c:pt idx="367" formatCode="_ * #,##0_ ;_ * \-#,##0_ ;_ * &quot;-&quot;??_ ;_ @_ ">
                  <c:v>1552030</c:v>
                </c:pt>
                <c:pt idx="368" formatCode="_ * #,##0_ ;_ * \-#,##0_ ;_ * &quot;-&quot;??_ ;_ @_ ">
                  <c:v>1539399</c:v>
                </c:pt>
                <c:pt idx="369" formatCode="_ * #,##0_ ;_ * \-#,##0_ ;_ * &quot;-&quot;??_ ;_ @_ ">
                  <c:v>1526823</c:v>
                </c:pt>
                <c:pt idx="370" formatCode="_ * #,##0_ ;_ * \-#,##0_ ;_ * &quot;-&quot;??_ ;_ @_ ">
                  <c:v>1507443</c:v>
                </c:pt>
                <c:pt idx="371" formatCode="_ * #,##0_ ;_ * \-#,##0_ ;_ * &quot;-&quot;??_ ;_ @_ ">
                  <c:v>1492005</c:v>
                </c:pt>
                <c:pt idx="372" formatCode="_ * #,##0_ ;_ * \-#,##0_ ;_ * &quot;-&quot;??_ ;_ @_ ">
                  <c:v>1480792</c:v>
                </c:pt>
                <c:pt idx="373" formatCode="_ * #,##0_ ;_ * \-#,##0_ ;_ * &quot;-&quot;??_ ;_ @_ ">
                  <c:v>1475298</c:v>
                </c:pt>
                <c:pt idx="374" formatCode="_ * #,##0_ ;_ * \-#,##0_ ;_ * &quot;-&quot;??_ ;_ @_ ">
                  <c:v>1447789</c:v>
                </c:pt>
                <c:pt idx="375" formatCode="_ * #,##0_ ;_ * \-#,##0_ ;_ * &quot;-&quot;??_ ;_ @_ ">
                  <c:v>1463249</c:v>
                </c:pt>
                <c:pt idx="376" formatCode="_ * #,##0_ ;_ * \-#,##0_ ;_ * &quot;-&quot;??_ ;_ @_ ">
                  <c:v>1458716</c:v>
                </c:pt>
                <c:pt idx="377" formatCode="_ * #,##0_ ;_ * \-#,##0_ ;_ * &quot;-&quot;??_ ;_ @_ ">
                  <c:v>1452849</c:v>
                </c:pt>
                <c:pt idx="378" formatCode="_ * #,##0_ ;_ * \-#,##0_ ;_ * &quot;-&quot;??_ ;_ @_ ">
                  <c:v>1460382</c:v>
                </c:pt>
                <c:pt idx="379" formatCode="_ * #,##0_ ;_ * \-#,##0_ ;_ * &quot;-&quot;??_ ;_ @_ ">
                  <c:v>1484287</c:v>
                </c:pt>
                <c:pt idx="380" formatCode="_ * #,##0_ ;_ * \-#,##0_ ;_ * &quot;-&quot;??_ ;_ @_ ">
                  <c:v>1487786</c:v>
                </c:pt>
                <c:pt idx="381" formatCode="_ * #,##0_ ;_ * \-#,##0_ ;_ * &quot;-&quot;??_ ;_ @_ ">
                  <c:v>1479003</c:v>
                </c:pt>
                <c:pt idx="382" formatCode="_ * #,##0_ ;_ * \-#,##0_ ;_ * &quot;-&quot;??_ ;_ @_ ">
                  <c:v>1483005</c:v>
                </c:pt>
                <c:pt idx="383" formatCode="_ * #,##0_ ;_ * \-#,##0_ ;_ * &quot;-&quot;??_ ;_ @_ ">
                  <c:v>1485918</c:v>
                </c:pt>
                <c:pt idx="384" formatCode="_ * #,##0_ ;_ * \-#,##0_ ;_ * &quot;-&quot;??_ ;_ @_ ">
                  <c:v>1482430</c:v>
                </c:pt>
                <c:pt idx="385" formatCode="_ * #,##0_ ;_ * \-#,##0_ ;_ * &quot;-&quot;??_ ;_ @_ ">
                  <c:v>1481421</c:v>
                </c:pt>
                <c:pt idx="386" formatCode="_ * #,##0_ ;_ * \-#,##0_ ;_ * &quot;-&quot;??_ ;_ @_ ">
                  <c:v>1505321</c:v>
                </c:pt>
                <c:pt idx="387" formatCode="_ * #,##0_ ;_ * \-#,##0_ ;_ * &quot;-&quot;??_ ;_ @_ ">
                  <c:v>1478589</c:v>
                </c:pt>
              </c:numCache>
            </c:numRef>
          </c:val>
          <c:smooth val="0"/>
        </c:ser>
        <c:ser>
          <c:idx val="6"/>
          <c:order val="2"/>
          <c:tx>
            <c:strRef>
              <c:f>Hotellovernattinger!$C$56</c:f>
              <c:strCache>
                <c:ptCount val="1"/>
                <c:pt idx="0">
                  <c:v>Hordaland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Hotellovernattinger!$D$49:$OA$49</c:f>
              <c:strCache>
                <c:ptCount val="388"/>
                <c:pt idx="0">
                  <c:v>1985M01</c:v>
                </c:pt>
                <c:pt idx="1">
                  <c:v>1985M02</c:v>
                </c:pt>
                <c:pt idx="2">
                  <c:v>1985M03</c:v>
                </c:pt>
                <c:pt idx="3">
                  <c:v>1985M04</c:v>
                </c:pt>
                <c:pt idx="4">
                  <c:v>1985M05</c:v>
                </c:pt>
                <c:pt idx="5">
                  <c:v>1985M06</c:v>
                </c:pt>
                <c:pt idx="6">
                  <c:v>1985M07</c:v>
                </c:pt>
                <c:pt idx="7">
                  <c:v>1985M08</c:v>
                </c:pt>
                <c:pt idx="8">
                  <c:v>1985M09</c:v>
                </c:pt>
                <c:pt idx="9">
                  <c:v>1985M10</c:v>
                </c:pt>
                <c:pt idx="10">
                  <c:v>1985M11</c:v>
                </c:pt>
                <c:pt idx="11">
                  <c:v>1985M12</c:v>
                </c:pt>
                <c:pt idx="12">
                  <c:v>1986M01</c:v>
                </c:pt>
                <c:pt idx="13">
                  <c:v>1986M02</c:v>
                </c:pt>
                <c:pt idx="14">
                  <c:v>1986M03</c:v>
                </c:pt>
                <c:pt idx="15">
                  <c:v>1986M04</c:v>
                </c:pt>
                <c:pt idx="16">
                  <c:v>1986M05</c:v>
                </c:pt>
                <c:pt idx="17">
                  <c:v>1986M06</c:v>
                </c:pt>
                <c:pt idx="18">
                  <c:v>1986M07</c:v>
                </c:pt>
                <c:pt idx="19">
                  <c:v>1986M08</c:v>
                </c:pt>
                <c:pt idx="20">
                  <c:v>1986M09</c:v>
                </c:pt>
                <c:pt idx="21">
                  <c:v>1986M10</c:v>
                </c:pt>
                <c:pt idx="22">
                  <c:v>1986M11</c:v>
                </c:pt>
                <c:pt idx="23">
                  <c:v>1986M12</c:v>
                </c:pt>
                <c:pt idx="24">
                  <c:v>1987M01</c:v>
                </c:pt>
                <c:pt idx="25">
                  <c:v>1987M02</c:v>
                </c:pt>
                <c:pt idx="26">
                  <c:v>1987M03</c:v>
                </c:pt>
                <c:pt idx="27">
                  <c:v>1987M04</c:v>
                </c:pt>
                <c:pt idx="28">
                  <c:v>1987M05</c:v>
                </c:pt>
                <c:pt idx="29">
                  <c:v>1987M06</c:v>
                </c:pt>
                <c:pt idx="30">
                  <c:v>1987M07</c:v>
                </c:pt>
                <c:pt idx="31">
                  <c:v>1987M08</c:v>
                </c:pt>
                <c:pt idx="32">
                  <c:v>1987M09</c:v>
                </c:pt>
                <c:pt idx="33">
                  <c:v>1987M10</c:v>
                </c:pt>
                <c:pt idx="34">
                  <c:v>1987M11</c:v>
                </c:pt>
                <c:pt idx="35">
                  <c:v>1987M12</c:v>
                </c:pt>
                <c:pt idx="36">
                  <c:v>1988M01</c:v>
                </c:pt>
                <c:pt idx="37">
                  <c:v>1988M02</c:v>
                </c:pt>
                <c:pt idx="38">
                  <c:v>1988M03</c:v>
                </c:pt>
                <c:pt idx="39">
                  <c:v>1988M04</c:v>
                </c:pt>
                <c:pt idx="40">
                  <c:v>1988M05</c:v>
                </c:pt>
                <c:pt idx="41">
                  <c:v>1988M06</c:v>
                </c:pt>
                <c:pt idx="42">
                  <c:v>1988M07</c:v>
                </c:pt>
                <c:pt idx="43">
                  <c:v>1988M08</c:v>
                </c:pt>
                <c:pt idx="44">
                  <c:v>1988M09</c:v>
                </c:pt>
                <c:pt idx="45">
                  <c:v>1988M10</c:v>
                </c:pt>
                <c:pt idx="46">
                  <c:v>1988M11</c:v>
                </c:pt>
                <c:pt idx="47">
                  <c:v>1988M12</c:v>
                </c:pt>
                <c:pt idx="48">
                  <c:v>1989M01</c:v>
                </c:pt>
                <c:pt idx="49">
                  <c:v>1989M02</c:v>
                </c:pt>
                <c:pt idx="50">
                  <c:v>1989M03</c:v>
                </c:pt>
                <c:pt idx="51">
                  <c:v>1989M04</c:v>
                </c:pt>
                <c:pt idx="52">
                  <c:v>1989M05</c:v>
                </c:pt>
                <c:pt idx="53">
                  <c:v>1989M06</c:v>
                </c:pt>
                <c:pt idx="54">
                  <c:v>1989M07</c:v>
                </c:pt>
                <c:pt idx="55">
                  <c:v>1989M08</c:v>
                </c:pt>
                <c:pt idx="56">
                  <c:v>1989M09</c:v>
                </c:pt>
                <c:pt idx="57">
                  <c:v>1989M10</c:v>
                </c:pt>
                <c:pt idx="58">
                  <c:v>1989M11</c:v>
                </c:pt>
                <c:pt idx="59">
                  <c:v>1989M12</c:v>
                </c:pt>
                <c:pt idx="60">
                  <c:v>1990M01</c:v>
                </c:pt>
                <c:pt idx="61">
                  <c:v>1990M02</c:v>
                </c:pt>
                <c:pt idx="62">
                  <c:v>1990M03</c:v>
                </c:pt>
                <c:pt idx="63">
                  <c:v>1990M04</c:v>
                </c:pt>
                <c:pt idx="64">
                  <c:v>1990M05</c:v>
                </c:pt>
                <c:pt idx="65">
                  <c:v>1990M06</c:v>
                </c:pt>
                <c:pt idx="66">
                  <c:v>1990M07</c:v>
                </c:pt>
                <c:pt idx="67">
                  <c:v>1990M08</c:v>
                </c:pt>
                <c:pt idx="68">
                  <c:v>1990M09</c:v>
                </c:pt>
                <c:pt idx="69">
                  <c:v>1990M10</c:v>
                </c:pt>
                <c:pt idx="70">
                  <c:v>1990M11</c:v>
                </c:pt>
                <c:pt idx="71">
                  <c:v>1990M12</c:v>
                </c:pt>
                <c:pt idx="72">
                  <c:v>1991M01</c:v>
                </c:pt>
                <c:pt idx="73">
                  <c:v>1991M02</c:v>
                </c:pt>
                <c:pt idx="74">
                  <c:v>1991M03</c:v>
                </c:pt>
                <c:pt idx="75">
                  <c:v>1991M04</c:v>
                </c:pt>
                <c:pt idx="76">
                  <c:v>1991M05</c:v>
                </c:pt>
                <c:pt idx="77">
                  <c:v>1991M06</c:v>
                </c:pt>
                <c:pt idx="78">
                  <c:v>1991M07</c:v>
                </c:pt>
                <c:pt idx="79">
                  <c:v>1991M08</c:v>
                </c:pt>
                <c:pt idx="80">
                  <c:v>1991M09</c:v>
                </c:pt>
                <c:pt idx="81">
                  <c:v>1991M10</c:v>
                </c:pt>
                <c:pt idx="82">
                  <c:v>1991M11</c:v>
                </c:pt>
                <c:pt idx="83">
                  <c:v>1991M12</c:v>
                </c:pt>
                <c:pt idx="84">
                  <c:v>1992M01</c:v>
                </c:pt>
                <c:pt idx="85">
                  <c:v>1992M02</c:v>
                </c:pt>
                <c:pt idx="86">
                  <c:v>1992M03</c:v>
                </c:pt>
                <c:pt idx="87">
                  <c:v>1992M04</c:v>
                </c:pt>
                <c:pt idx="88">
                  <c:v>1992M05</c:v>
                </c:pt>
                <c:pt idx="89">
                  <c:v>1992M06</c:v>
                </c:pt>
                <c:pt idx="90">
                  <c:v>1992M07</c:v>
                </c:pt>
                <c:pt idx="91">
                  <c:v>1992M08</c:v>
                </c:pt>
                <c:pt idx="92">
                  <c:v>1992M09</c:v>
                </c:pt>
                <c:pt idx="93">
                  <c:v>1992M10</c:v>
                </c:pt>
                <c:pt idx="94">
                  <c:v>1992M11</c:v>
                </c:pt>
                <c:pt idx="95">
                  <c:v>1992M12</c:v>
                </c:pt>
                <c:pt idx="96">
                  <c:v>1993M01</c:v>
                </c:pt>
                <c:pt idx="97">
                  <c:v>1993M02</c:v>
                </c:pt>
                <c:pt idx="98">
                  <c:v>1993M03</c:v>
                </c:pt>
                <c:pt idx="99">
                  <c:v>1993M04</c:v>
                </c:pt>
                <c:pt idx="100">
                  <c:v>1993M05</c:v>
                </c:pt>
                <c:pt idx="101">
                  <c:v>1993M06</c:v>
                </c:pt>
                <c:pt idx="102">
                  <c:v>1993M07</c:v>
                </c:pt>
                <c:pt idx="103">
                  <c:v>1993M08</c:v>
                </c:pt>
                <c:pt idx="104">
                  <c:v>1993M09</c:v>
                </c:pt>
                <c:pt idx="105">
                  <c:v>1993M10</c:v>
                </c:pt>
                <c:pt idx="106">
                  <c:v>1993M11</c:v>
                </c:pt>
                <c:pt idx="107">
                  <c:v>1993M12</c:v>
                </c:pt>
                <c:pt idx="108">
                  <c:v>1994M01</c:v>
                </c:pt>
                <c:pt idx="109">
                  <c:v>1994M02</c:v>
                </c:pt>
                <c:pt idx="110">
                  <c:v>1994M03</c:v>
                </c:pt>
                <c:pt idx="111">
                  <c:v>1994M04</c:v>
                </c:pt>
                <c:pt idx="112">
                  <c:v>1994M05</c:v>
                </c:pt>
                <c:pt idx="113">
                  <c:v>1994M06</c:v>
                </c:pt>
                <c:pt idx="114">
                  <c:v>1994M07</c:v>
                </c:pt>
                <c:pt idx="115">
                  <c:v>1994M08</c:v>
                </c:pt>
                <c:pt idx="116">
                  <c:v>1994M09</c:v>
                </c:pt>
                <c:pt idx="117">
                  <c:v>1994M10</c:v>
                </c:pt>
                <c:pt idx="118">
                  <c:v>1994M11</c:v>
                </c:pt>
                <c:pt idx="119">
                  <c:v>1994M12</c:v>
                </c:pt>
                <c:pt idx="120">
                  <c:v>1995M01</c:v>
                </c:pt>
                <c:pt idx="121">
                  <c:v>1995M02</c:v>
                </c:pt>
                <c:pt idx="122">
                  <c:v>1995M03</c:v>
                </c:pt>
                <c:pt idx="123">
                  <c:v>1995M04</c:v>
                </c:pt>
                <c:pt idx="124">
                  <c:v>1995M05</c:v>
                </c:pt>
                <c:pt idx="125">
                  <c:v>1995M06</c:v>
                </c:pt>
                <c:pt idx="126">
                  <c:v>1995M07</c:v>
                </c:pt>
                <c:pt idx="127">
                  <c:v>1995M08</c:v>
                </c:pt>
                <c:pt idx="128">
                  <c:v>1995M09</c:v>
                </c:pt>
                <c:pt idx="129">
                  <c:v>1995M10</c:v>
                </c:pt>
                <c:pt idx="130">
                  <c:v>1995M11</c:v>
                </c:pt>
                <c:pt idx="131">
                  <c:v>1995M12</c:v>
                </c:pt>
                <c:pt idx="132">
                  <c:v>1996M01</c:v>
                </c:pt>
                <c:pt idx="133">
                  <c:v>1996M02</c:v>
                </c:pt>
                <c:pt idx="134">
                  <c:v>1996M03</c:v>
                </c:pt>
                <c:pt idx="135">
                  <c:v>1996M04</c:v>
                </c:pt>
                <c:pt idx="136">
                  <c:v>1996M05</c:v>
                </c:pt>
                <c:pt idx="137">
                  <c:v>1996M06</c:v>
                </c:pt>
                <c:pt idx="138">
                  <c:v>1996M07</c:v>
                </c:pt>
                <c:pt idx="139">
                  <c:v>1996M08</c:v>
                </c:pt>
                <c:pt idx="140">
                  <c:v>1996M09</c:v>
                </c:pt>
                <c:pt idx="141">
                  <c:v>1996M10</c:v>
                </c:pt>
                <c:pt idx="142">
                  <c:v>1996M11</c:v>
                </c:pt>
                <c:pt idx="143">
                  <c:v>1996M12</c:v>
                </c:pt>
                <c:pt idx="144">
                  <c:v>1997M01</c:v>
                </c:pt>
                <c:pt idx="145">
                  <c:v>1997M02</c:v>
                </c:pt>
                <c:pt idx="146">
                  <c:v>1997M03</c:v>
                </c:pt>
                <c:pt idx="147">
                  <c:v>1997M04</c:v>
                </c:pt>
                <c:pt idx="148">
                  <c:v>1997M05</c:v>
                </c:pt>
                <c:pt idx="149">
                  <c:v>1997M06</c:v>
                </c:pt>
                <c:pt idx="150">
                  <c:v>1997M07</c:v>
                </c:pt>
                <c:pt idx="151">
                  <c:v>1997M08</c:v>
                </c:pt>
                <c:pt idx="152">
                  <c:v>1997M09</c:v>
                </c:pt>
                <c:pt idx="153">
                  <c:v>1997M10</c:v>
                </c:pt>
                <c:pt idx="154">
                  <c:v>1997M11</c:v>
                </c:pt>
                <c:pt idx="155">
                  <c:v>1997M12</c:v>
                </c:pt>
                <c:pt idx="156">
                  <c:v>1998M01</c:v>
                </c:pt>
                <c:pt idx="157">
                  <c:v>1998M02</c:v>
                </c:pt>
                <c:pt idx="158">
                  <c:v>1998M03</c:v>
                </c:pt>
                <c:pt idx="159">
                  <c:v>1998M04</c:v>
                </c:pt>
                <c:pt idx="160">
                  <c:v>1998M05</c:v>
                </c:pt>
                <c:pt idx="161">
                  <c:v>1998M06</c:v>
                </c:pt>
                <c:pt idx="162">
                  <c:v>1998M07</c:v>
                </c:pt>
                <c:pt idx="163">
                  <c:v>1998M08</c:v>
                </c:pt>
                <c:pt idx="164">
                  <c:v>1998M09</c:v>
                </c:pt>
                <c:pt idx="165">
                  <c:v>1998M10</c:v>
                </c:pt>
                <c:pt idx="166">
                  <c:v>1998M11</c:v>
                </c:pt>
                <c:pt idx="167">
                  <c:v>1998M12</c:v>
                </c:pt>
                <c:pt idx="168">
                  <c:v>1999M01</c:v>
                </c:pt>
                <c:pt idx="169">
                  <c:v>1999M02</c:v>
                </c:pt>
                <c:pt idx="170">
                  <c:v>1999M03</c:v>
                </c:pt>
                <c:pt idx="171">
                  <c:v>1999M04</c:v>
                </c:pt>
                <c:pt idx="172">
                  <c:v>1999M05</c:v>
                </c:pt>
                <c:pt idx="173">
                  <c:v>1999M06</c:v>
                </c:pt>
                <c:pt idx="174">
                  <c:v>1999M07</c:v>
                </c:pt>
                <c:pt idx="175">
                  <c:v>1999M08</c:v>
                </c:pt>
                <c:pt idx="176">
                  <c:v>1999M09</c:v>
                </c:pt>
                <c:pt idx="177">
                  <c:v>1999M10</c:v>
                </c:pt>
                <c:pt idx="178">
                  <c:v>1999M11</c:v>
                </c:pt>
                <c:pt idx="179">
                  <c:v>1999M12</c:v>
                </c:pt>
                <c:pt idx="180">
                  <c:v>2000M01</c:v>
                </c:pt>
                <c:pt idx="181">
                  <c:v>2000M02</c:v>
                </c:pt>
                <c:pt idx="182">
                  <c:v>2000M03</c:v>
                </c:pt>
                <c:pt idx="183">
                  <c:v>2000M04</c:v>
                </c:pt>
                <c:pt idx="184">
                  <c:v>2000M05</c:v>
                </c:pt>
                <c:pt idx="185">
                  <c:v>2000M06</c:v>
                </c:pt>
                <c:pt idx="186">
                  <c:v>2000M07</c:v>
                </c:pt>
                <c:pt idx="187">
                  <c:v>2000M08</c:v>
                </c:pt>
                <c:pt idx="188">
                  <c:v>2000M09</c:v>
                </c:pt>
                <c:pt idx="189">
                  <c:v>2000M10</c:v>
                </c:pt>
                <c:pt idx="190">
                  <c:v>2000M11</c:v>
                </c:pt>
                <c:pt idx="191">
                  <c:v>2000M12</c:v>
                </c:pt>
                <c:pt idx="192">
                  <c:v>2001M01</c:v>
                </c:pt>
                <c:pt idx="193">
                  <c:v>2001M02</c:v>
                </c:pt>
                <c:pt idx="194">
                  <c:v>2001M03</c:v>
                </c:pt>
                <c:pt idx="195">
                  <c:v>2001M04</c:v>
                </c:pt>
                <c:pt idx="196">
                  <c:v>2001M05</c:v>
                </c:pt>
                <c:pt idx="197">
                  <c:v>2001M06</c:v>
                </c:pt>
                <c:pt idx="198">
                  <c:v>2001M07</c:v>
                </c:pt>
                <c:pt idx="199">
                  <c:v>2001M08</c:v>
                </c:pt>
                <c:pt idx="200">
                  <c:v>2001M09</c:v>
                </c:pt>
                <c:pt idx="201">
                  <c:v>2001M10</c:v>
                </c:pt>
                <c:pt idx="202">
                  <c:v>2001M11</c:v>
                </c:pt>
                <c:pt idx="203">
                  <c:v>2001M12</c:v>
                </c:pt>
                <c:pt idx="204">
                  <c:v>2002M01</c:v>
                </c:pt>
                <c:pt idx="205">
                  <c:v>2002M02</c:v>
                </c:pt>
                <c:pt idx="206">
                  <c:v>2002M03</c:v>
                </c:pt>
                <c:pt idx="207">
                  <c:v>2002M04</c:v>
                </c:pt>
                <c:pt idx="208">
                  <c:v>2002M05</c:v>
                </c:pt>
                <c:pt idx="209">
                  <c:v>2002M06</c:v>
                </c:pt>
                <c:pt idx="210">
                  <c:v>2002M07</c:v>
                </c:pt>
                <c:pt idx="211">
                  <c:v>2002M08</c:v>
                </c:pt>
                <c:pt idx="212">
                  <c:v>2002M09</c:v>
                </c:pt>
                <c:pt idx="213">
                  <c:v>2002M10</c:v>
                </c:pt>
                <c:pt idx="214">
                  <c:v>2002M11</c:v>
                </c:pt>
                <c:pt idx="215">
                  <c:v>2002M12</c:v>
                </c:pt>
                <c:pt idx="216">
                  <c:v>2003M01</c:v>
                </c:pt>
                <c:pt idx="217">
                  <c:v>2003M02</c:v>
                </c:pt>
                <c:pt idx="218">
                  <c:v>2003M03</c:v>
                </c:pt>
                <c:pt idx="219">
                  <c:v>2003M04</c:v>
                </c:pt>
                <c:pt idx="220">
                  <c:v>2003M05</c:v>
                </c:pt>
                <c:pt idx="221">
                  <c:v>2003M06</c:v>
                </c:pt>
                <c:pt idx="222">
                  <c:v>2003M07</c:v>
                </c:pt>
                <c:pt idx="223">
                  <c:v>2003M08</c:v>
                </c:pt>
                <c:pt idx="224">
                  <c:v>2003M09</c:v>
                </c:pt>
                <c:pt idx="225">
                  <c:v>2003M10</c:v>
                </c:pt>
                <c:pt idx="226">
                  <c:v>2003M11</c:v>
                </c:pt>
                <c:pt idx="227">
                  <c:v>2003M12</c:v>
                </c:pt>
                <c:pt idx="228">
                  <c:v>2004M01</c:v>
                </c:pt>
                <c:pt idx="229">
                  <c:v>2004M02</c:v>
                </c:pt>
                <c:pt idx="230">
                  <c:v>2004M03</c:v>
                </c:pt>
                <c:pt idx="231">
                  <c:v>2004M04</c:v>
                </c:pt>
                <c:pt idx="232">
                  <c:v>2004M05</c:v>
                </c:pt>
                <c:pt idx="233">
                  <c:v>2004M06</c:v>
                </c:pt>
                <c:pt idx="234">
                  <c:v>2004M07</c:v>
                </c:pt>
                <c:pt idx="235">
                  <c:v>2004M08</c:v>
                </c:pt>
                <c:pt idx="236">
                  <c:v>2004M09</c:v>
                </c:pt>
                <c:pt idx="237">
                  <c:v>2004M10</c:v>
                </c:pt>
                <c:pt idx="238">
                  <c:v>2004M11</c:v>
                </c:pt>
                <c:pt idx="239">
                  <c:v>2004M12</c:v>
                </c:pt>
                <c:pt idx="240">
                  <c:v>2005M01</c:v>
                </c:pt>
                <c:pt idx="241">
                  <c:v>2005M02</c:v>
                </c:pt>
                <c:pt idx="242">
                  <c:v>2005M03</c:v>
                </c:pt>
                <c:pt idx="243">
                  <c:v>2005M04</c:v>
                </c:pt>
                <c:pt idx="244">
                  <c:v>2005M05</c:v>
                </c:pt>
                <c:pt idx="245">
                  <c:v>2005M06</c:v>
                </c:pt>
                <c:pt idx="246">
                  <c:v>2005M07</c:v>
                </c:pt>
                <c:pt idx="247">
                  <c:v>2005M08</c:v>
                </c:pt>
                <c:pt idx="248">
                  <c:v>2005M09</c:v>
                </c:pt>
                <c:pt idx="249">
                  <c:v>2005M10</c:v>
                </c:pt>
                <c:pt idx="250">
                  <c:v>2005M11</c:v>
                </c:pt>
                <c:pt idx="251">
                  <c:v>2005M12</c:v>
                </c:pt>
                <c:pt idx="252">
                  <c:v>2006M01</c:v>
                </c:pt>
                <c:pt idx="253">
                  <c:v>2006M02</c:v>
                </c:pt>
                <c:pt idx="254">
                  <c:v>2006M03</c:v>
                </c:pt>
                <c:pt idx="255">
                  <c:v>2006M04</c:v>
                </c:pt>
                <c:pt idx="256">
                  <c:v>2006M05</c:v>
                </c:pt>
                <c:pt idx="257">
                  <c:v>2006M06</c:v>
                </c:pt>
                <c:pt idx="258">
                  <c:v>2006M07</c:v>
                </c:pt>
                <c:pt idx="259">
                  <c:v>2006M08</c:v>
                </c:pt>
                <c:pt idx="260">
                  <c:v>2006M09</c:v>
                </c:pt>
                <c:pt idx="261">
                  <c:v>2006M10</c:v>
                </c:pt>
                <c:pt idx="262">
                  <c:v>2006M11</c:v>
                </c:pt>
                <c:pt idx="263">
                  <c:v>2006M12</c:v>
                </c:pt>
                <c:pt idx="264">
                  <c:v>2007M01</c:v>
                </c:pt>
                <c:pt idx="265">
                  <c:v>2007M02</c:v>
                </c:pt>
                <c:pt idx="266">
                  <c:v>2007M03</c:v>
                </c:pt>
                <c:pt idx="267">
                  <c:v>2007M04</c:v>
                </c:pt>
                <c:pt idx="268">
                  <c:v>2007M05</c:v>
                </c:pt>
                <c:pt idx="269">
                  <c:v>2007M06</c:v>
                </c:pt>
                <c:pt idx="270">
                  <c:v>2007M07</c:v>
                </c:pt>
                <c:pt idx="271">
                  <c:v>2007M08</c:v>
                </c:pt>
                <c:pt idx="272">
                  <c:v>2007M09</c:v>
                </c:pt>
                <c:pt idx="273">
                  <c:v>2007M10</c:v>
                </c:pt>
                <c:pt idx="274">
                  <c:v>2007M11</c:v>
                </c:pt>
                <c:pt idx="275">
                  <c:v>2007M12</c:v>
                </c:pt>
                <c:pt idx="276">
                  <c:v>2008M01</c:v>
                </c:pt>
                <c:pt idx="277">
                  <c:v>2008M02</c:v>
                </c:pt>
                <c:pt idx="278">
                  <c:v>2008M03</c:v>
                </c:pt>
                <c:pt idx="279">
                  <c:v>2008M04</c:v>
                </c:pt>
                <c:pt idx="280">
                  <c:v>2008M05</c:v>
                </c:pt>
                <c:pt idx="281">
                  <c:v>2008M06</c:v>
                </c:pt>
                <c:pt idx="282">
                  <c:v>2008M07</c:v>
                </c:pt>
                <c:pt idx="283">
                  <c:v>2008M08</c:v>
                </c:pt>
                <c:pt idx="284">
                  <c:v>2008M09</c:v>
                </c:pt>
                <c:pt idx="285">
                  <c:v>2008M10</c:v>
                </c:pt>
                <c:pt idx="286">
                  <c:v>2008M11</c:v>
                </c:pt>
                <c:pt idx="287">
                  <c:v>2008M12</c:v>
                </c:pt>
                <c:pt idx="288">
                  <c:v>2009M01</c:v>
                </c:pt>
                <c:pt idx="289">
                  <c:v>2009M02</c:v>
                </c:pt>
                <c:pt idx="290">
                  <c:v>2009M03</c:v>
                </c:pt>
                <c:pt idx="291">
                  <c:v>2009M04</c:v>
                </c:pt>
                <c:pt idx="292">
                  <c:v>2009M05</c:v>
                </c:pt>
                <c:pt idx="293">
                  <c:v>2009M06</c:v>
                </c:pt>
                <c:pt idx="294">
                  <c:v>2009M07</c:v>
                </c:pt>
                <c:pt idx="295">
                  <c:v>2009M08</c:v>
                </c:pt>
                <c:pt idx="296">
                  <c:v>2009M09</c:v>
                </c:pt>
                <c:pt idx="297">
                  <c:v>2009M10</c:v>
                </c:pt>
                <c:pt idx="298">
                  <c:v>2009M11</c:v>
                </c:pt>
                <c:pt idx="299">
                  <c:v>2009M12</c:v>
                </c:pt>
                <c:pt idx="300">
                  <c:v>2010M01</c:v>
                </c:pt>
                <c:pt idx="301">
                  <c:v>2010M02</c:v>
                </c:pt>
                <c:pt idx="302">
                  <c:v>2010M03</c:v>
                </c:pt>
                <c:pt idx="303">
                  <c:v>2010M04</c:v>
                </c:pt>
                <c:pt idx="304">
                  <c:v>2010M05</c:v>
                </c:pt>
                <c:pt idx="305">
                  <c:v>2010M06</c:v>
                </c:pt>
                <c:pt idx="306">
                  <c:v>2010M07</c:v>
                </c:pt>
                <c:pt idx="307">
                  <c:v>2010M08</c:v>
                </c:pt>
                <c:pt idx="308">
                  <c:v>2010M09</c:v>
                </c:pt>
                <c:pt idx="309">
                  <c:v>2010M10</c:v>
                </c:pt>
                <c:pt idx="310">
                  <c:v>2010M11</c:v>
                </c:pt>
                <c:pt idx="311">
                  <c:v>2010M12</c:v>
                </c:pt>
                <c:pt idx="312">
                  <c:v>2011M01</c:v>
                </c:pt>
                <c:pt idx="313">
                  <c:v>2011M02</c:v>
                </c:pt>
                <c:pt idx="314">
                  <c:v>2011M03</c:v>
                </c:pt>
                <c:pt idx="315">
                  <c:v>2011M04</c:v>
                </c:pt>
                <c:pt idx="316">
                  <c:v>2011M05</c:v>
                </c:pt>
                <c:pt idx="317">
                  <c:v>2011M06</c:v>
                </c:pt>
                <c:pt idx="318">
                  <c:v>2011M07</c:v>
                </c:pt>
                <c:pt idx="319">
                  <c:v>2011M08</c:v>
                </c:pt>
                <c:pt idx="320">
                  <c:v>2011M09</c:v>
                </c:pt>
                <c:pt idx="321">
                  <c:v>2011M10</c:v>
                </c:pt>
                <c:pt idx="322">
                  <c:v>2011M11</c:v>
                </c:pt>
                <c:pt idx="323">
                  <c:v>2011M12</c:v>
                </c:pt>
                <c:pt idx="324">
                  <c:v>2012M01</c:v>
                </c:pt>
                <c:pt idx="325">
                  <c:v>2012M02</c:v>
                </c:pt>
                <c:pt idx="326">
                  <c:v>2012M03</c:v>
                </c:pt>
                <c:pt idx="327">
                  <c:v>2012M04</c:v>
                </c:pt>
                <c:pt idx="328">
                  <c:v>2012M05</c:v>
                </c:pt>
                <c:pt idx="329">
                  <c:v>2012M06</c:v>
                </c:pt>
                <c:pt idx="330">
                  <c:v>2012M07</c:v>
                </c:pt>
                <c:pt idx="331">
                  <c:v>2012M08</c:v>
                </c:pt>
                <c:pt idx="332">
                  <c:v>2012M09</c:v>
                </c:pt>
                <c:pt idx="333">
                  <c:v>2012M10</c:v>
                </c:pt>
                <c:pt idx="334">
                  <c:v>2012M11</c:v>
                </c:pt>
                <c:pt idx="335">
                  <c:v>2012M12</c:v>
                </c:pt>
                <c:pt idx="336">
                  <c:v>2013M01</c:v>
                </c:pt>
                <c:pt idx="337">
                  <c:v>2013M02</c:v>
                </c:pt>
                <c:pt idx="338">
                  <c:v>2013M03</c:v>
                </c:pt>
                <c:pt idx="339">
                  <c:v>2013M04</c:v>
                </c:pt>
                <c:pt idx="340">
                  <c:v>2013M05</c:v>
                </c:pt>
                <c:pt idx="341">
                  <c:v>2013M06</c:v>
                </c:pt>
                <c:pt idx="342">
                  <c:v>2013M07</c:v>
                </c:pt>
                <c:pt idx="343">
                  <c:v>2013M08</c:v>
                </c:pt>
                <c:pt idx="344">
                  <c:v>2013M09</c:v>
                </c:pt>
                <c:pt idx="345">
                  <c:v>2013M10</c:v>
                </c:pt>
                <c:pt idx="346">
                  <c:v>2013M11</c:v>
                </c:pt>
                <c:pt idx="347">
                  <c:v>2013M12</c:v>
                </c:pt>
                <c:pt idx="348">
                  <c:v>2014M01</c:v>
                </c:pt>
                <c:pt idx="349">
                  <c:v>2014M02</c:v>
                </c:pt>
                <c:pt idx="350">
                  <c:v>2014M03</c:v>
                </c:pt>
                <c:pt idx="351">
                  <c:v>2014M04</c:v>
                </c:pt>
                <c:pt idx="352">
                  <c:v>2014M05</c:v>
                </c:pt>
                <c:pt idx="353">
                  <c:v>2014M06</c:v>
                </c:pt>
                <c:pt idx="354">
                  <c:v>2014M07</c:v>
                </c:pt>
                <c:pt idx="355">
                  <c:v>2014M08</c:v>
                </c:pt>
                <c:pt idx="356">
                  <c:v>2014M09</c:v>
                </c:pt>
                <c:pt idx="357">
                  <c:v>2014M10</c:v>
                </c:pt>
                <c:pt idx="358">
                  <c:v>2014M11</c:v>
                </c:pt>
                <c:pt idx="359">
                  <c:v>2014M12</c:v>
                </c:pt>
                <c:pt idx="360">
                  <c:v>2015M01</c:v>
                </c:pt>
                <c:pt idx="361">
                  <c:v>2015M02</c:v>
                </c:pt>
                <c:pt idx="362">
                  <c:v>2015M03</c:v>
                </c:pt>
                <c:pt idx="363">
                  <c:v>2015M04</c:v>
                </c:pt>
                <c:pt idx="364">
                  <c:v>2015M05</c:v>
                </c:pt>
                <c:pt idx="365">
                  <c:v>2015M06</c:v>
                </c:pt>
                <c:pt idx="366">
                  <c:v>2015M07</c:v>
                </c:pt>
                <c:pt idx="367">
                  <c:v>2015M08</c:v>
                </c:pt>
                <c:pt idx="368">
                  <c:v>2015M09</c:v>
                </c:pt>
                <c:pt idx="369">
                  <c:v>2015M10</c:v>
                </c:pt>
                <c:pt idx="370">
                  <c:v>2015M11</c:v>
                </c:pt>
                <c:pt idx="371">
                  <c:v>2015M12</c:v>
                </c:pt>
                <c:pt idx="372">
                  <c:v>2016M01</c:v>
                </c:pt>
                <c:pt idx="373">
                  <c:v>2016M02</c:v>
                </c:pt>
                <c:pt idx="374">
                  <c:v>2016M03</c:v>
                </c:pt>
                <c:pt idx="375">
                  <c:v>2016M04</c:v>
                </c:pt>
                <c:pt idx="376">
                  <c:v>2016M05</c:v>
                </c:pt>
                <c:pt idx="377">
                  <c:v>2016M06</c:v>
                </c:pt>
                <c:pt idx="378">
                  <c:v>2016M07</c:v>
                </c:pt>
                <c:pt idx="379">
                  <c:v>2016M08</c:v>
                </c:pt>
                <c:pt idx="380">
                  <c:v>2016M09</c:v>
                </c:pt>
                <c:pt idx="381">
                  <c:v>2016M10</c:v>
                </c:pt>
                <c:pt idx="382">
                  <c:v>2016M11</c:v>
                </c:pt>
                <c:pt idx="383">
                  <c:v>2016M12</c:v>
                </c:pt>
                <c:pt idx="384">
                  <c:v>2017M01</c:v>
                </c:pt>
                <c:pt idx="385">
                  <c:v>2017M02</c:v>
                </c:pt>
                <c:pt idx="386">
                  <c:v>2017M03</c:v>
                </c:pt>
                <c:pt idx="387">
                  <c:v>2017M04</c:v>
                </c:pt>
              </c:strCache>
            </c:strRef>
          </c:cat>
          <c:val>
            <c:numRef>
              <c:f>Hotellovernattinger!$D$56:$OA$56</c:f>
              <c:numCache>
                <c:formatCode>General</c:formatCode>
                <c:ptCount val="388"/>
                <c:pt idx="11" formatCode="_ * #,##0_ ;_ * \-#,##0_ ;_ * &quot;-&quot;??_ ;_ @_ ">
                  <c:v>1774843</c:v>
                </c:pt>
                <c:pt idx="12" formatCode="_ * #,##0_ ;_ * \-#,##0_ ;_ * &quot;-&quot;??_ ;_ @_ ">
                  <c:v>1783478</c:v>
                </c:pt>
                <c:pt idx="13" formatCode="_ * #,##0_ ;_ * \-#,##0_ ;_ * &quot;-&quot;??_ ;_ @_ ">
                  <c:v>1790480</c:v>
                </c:pt>
                <c:pt idx="14" formatCode="_ * #,##0_ ;_ * \-#,##0_ ;_ * &quot;-&quot;??_ ;_ @_ ">
                  <c:v>1782592</c:v>
                </c:pt>
                <c:pt idx="15" formatCode="_ * #,##0_ ;_ * \-#,##0_ ;_ * &quot;-&quot;??_ ;_ @_ ">
                  <c:v>1776257</c:v>
                </c:pt>
                <c:pt idx="16" formatCode="_ * #,##0_ ;_ * \-#,##0_ ;_ * &quot;-&quot;??_ ;_ @_ ">
                  <c:v>1775335</c:v>
                </c:pt>
                <c:pt idx="17" formatCode="_ * #,##0_ ;_ * \-#,##0_ ;_ * &quot;-&quot;??_ ;_ @_ ">
                  <c:v>1746223</c:v>
                </c:pt>
                <c:pt idx="18" formatCode="_ * #,##0_ ;_ * \-#,##0_ ;_ * &quot;-&quot;??_ ;_ @_ ">
                  <c:v>1737118</c:v>
                </c:pt>
                <c:pt idx="19" formatCode="_ * #,##0_ ;_ * \-#,##0_ ;_ * &quot;-&quot;??_ ;_ @_ ">
                  <c:v>1719479</c:v>
                </c:pt>
                <c:pt idx="20" formatCode="_ * #,##0_ ;_ * \-#,##0_ ;_ * &quot;-&quot;??_ ;_ @_ ">
                  <c:v>1713944</c:v>
                </c:pt>
                <c:pt idx="21" formatCode="_ * #,##0_ ;_ * \-#,##0_ ;_ * &quot;-&quot;??_ ;_ @_ ">
                  <c:v>1711177</c:v>
                </c:pt>
                <c:pt idx="22" formatCode="_ * #,##0_ ;_ * \-#,##0_ ;_ * &quot;-&quot;??_ ;_ @_ ">
                  <c:v>1710440</c:v>
                </c:pt>
                <c:pt idx="23" formatCode="_ * #,##0_ ;_ * \-#,##0_ ;_ * &quot;-&quot;??_ ;_ @_ ">
                  <c:v>1709890</c:v>
                </c:pt>
                <c:pt idx="24" formatCode="_ * #,##0_ ;_ * \-#,##0_ ;_ * &quot;-&quot;??_ ;_ @_ ">
                  <c:v>1713486</c:v>
                </c:pt>
                <c:pt idx="25" formatCode="_ * #,##0_ ;_ * \-#,##0_ ;_ * &quot;-&quot;??_ ;_ @_ ">
                  <c:v>1720354</c:v>
                </c:pt>
                <c:pt idx="26" formatCode="_ * #,##0_ ;_ * \-#,##0_ ;_ * &quot;-&quot;??_ ;_ @_ ">
                  <c:v>1749941</c:v>
                </c:pt>
                <c:pt idx="27" formatCode="_ * #,##0_ ;_ * \-#,##0_ ;_ * &quot;-&quot;??_ ;_ @_ ">
                  <c:v>1777128</c:v>
                </c:pt>
                <c:pt idx="28" formatCode="_ * #,##0_ ;_ * \-#,##0_ ;_ * &quot;-&quot;??_ ;_ @_ ">
                  <c:v>1804515</c:v>
                </c:pt>
                <c:pt idx="29" formatCode="_ * #,##0_ ;_ * \-#,##0_ ;_ * &quot;-&quot;??_ ;_ @_ ">
                  <c:v>1819512</c:v>
                </c:pt>
                <c:pt idx="30" formatCode="_ * #,##0_ ;_ * \-#,##0_ ;_ * &quot;-&quot;??_ ;_ @_ ">
                  <c:v>1830793</c:v>
                </c:pt>
                <c:pt idx="31" formatCode="_ * #,##0_ ;_ * \-#,##0_ ;_ * &quot;-&quot;??_ ;_ @_ ">
                  <c:v>1843408</c:v>
                </c:pt>
                <c:pt idx="32" formatCode="_ * #,##0_ ;_ * \-#,##0_ ;_ * &quot;-&quot;??_ ;_ @_ ">
                  <c:v>1849314</c:v>
                </c:pt>
                <c:pt idx="33" formatCode="_ * #,##0_ ;_ * \-#,##0_ ;_ * &quot;-&quot;??_ ;_ @_ ">
                  <c:v>1873348</c:v>
                </c:pt>
                <c:pt idx="34" formatCode="_ * #,##0_ ;_ * \-#,##0_ ;_ * &quot;-&quot;??_ ;_ @_ ">
                  <c:v>1893538</c:v>
                </c:pt>
                <c:pt idx="35" formatCode="_ * #,##0_ ;_ * \-#,##0_ ;_ * &quot;-&quot;??_ ;_ @_ ">
                  <c:v>1909927</c:v>
                </c:pt>
                <c:pt idx="36" formatCode="_ * #,##0_ ;_ * \-#,##0_ ;_ * &quot;-&quot;??_ ;_ @_ ">
                  <c:v>1913951</c:v>
                </c:pt>
                <c:pt idx="37" formatCode="_ * #,##0_ ;_ * \-#,##0_ ;_ * &quot;-&quot;??_ ;_ @_ ">
                  <c:v>1926039</c:v>
                </c:pt>
                <c:pt idx="38" formatCode="_ * #,##0_ ;_ * \-#,##0_ ;_ * &quot;-&quot;??_ ;_ @_ ">
                  <c:v>1923581</c:v>
                </c:pt>
                <c:pt idx="39" formatCode="_ * #,##0_ ;_ * \-#,##0_ ;_ * &quot;-&quot;??_ ;_ @_ ">
                  <c:v>1930687</c:v>
                </c:pt>
                <c:pt idx="40" formatCode="_ * #,##0_ ;_ * \-#,##0_ ;_ * &quot;-&quot;??_ ;_ @_ ">
                  <c:v>1911922</c:v>
                </c:pt>
                <c:pt idx="41" formatCode="_ * #,##0_ ;_ * \-#,##0_ ;_ * &quot;-&quot;??_ ;_ @_ ">
                  <c:v>1912852</c:v>
                </c:pt>
                <c:pt idx="42" formatCode="_ * #,##0_ ;_ * \-#,##0_ ;_ * &quot;-&quot;??_ ;_ @_ ">
                  <c:v>1912214</c:v>
                </c:pt>
                <c:pt idx="43" formatCode="_ * #,##0_ ;_ * \-#,##0_ ;_ * &quot;-&quot;??_ ;_ @_ ">
                  <c:v>1903811</c:v>
                </c:pt>
                <c:pt idx="44" formatCode="_ * #,##0_ ;_ * \-#,##0_ ;_ * &quot;-&quot;??_ ;_ @_ ">
                  <c:v>1894692</c:v>
                </c:pt>
                <c:pt idx="45" formatCode="_ * #,##0_ ;_ * \-#,##0_ ;_ * &quot;-&quot;??_ ;_ @_ ">
                  <c:v>1875942</c:v>
                </c:pt>
                <c:pt idx="46" formatCode="_ * #,##0_ ;_ * \-#,##0_ ;_ * &quot;-&quot;??_ ;_ @_ ">
                  <c:v>1864771</c:v>
                </c:pt>
                <c:pt idx="47" formatCode="_ * #,##0_ ;_ * \-#,##0_ ;_ * &quot;-&quot;??_ ;_ @_ ">
                  <c:v>1854053</c:v>
                </c:pt>
                <c:pt idx="48" formatCode="_ * #,##0_ ;_ * \-#,##0_ ;_ * &quot;-&quot;??_ ;_ @_ ">
                  <c:v>1852318</c:v>
                </c:pt>
                <c:pt idx="49" formatCode="_ * #,##0_ ;_ * \-#,##0_ ;_ * &quot;-&quot;??_ ;_ @_ ">
                  <c:v>1839482</c:v>
                </c:pt>
                <c:pt idx="50" formatCode="_ * #,##0_ ;_ * \-#,##0_ ;_ * &quot;-&quot;??_ ;_ @_ ">
                  <c:v>1829344</c:v>
                </c:pt>
                <c:pt idx="51" formatCode="_ * #,##0_ ;_ * \-#,##0_ ;_ * &quot;-&quot;??_ ;_ @_ ">
                  <c:v>1835322</c:v>
                </c:pt>
                <c:pt idx="52" formatCode="_ * #,##0_ ;_ * \-#,##0_ ;_ * &quot;-&quot;??_ ;_ @_ ">
                  <c:v>1817520</c:v>
                </c:pt>
                <c:pt idx="53" formatCode="_ * #,##0_ ;_ * \-#,##0_ ;_ * &quot;-&quot;??_ ;_ @_ ">
                  <c:v>1820644</c:v>
                </c:pt>
                <c:pt idx="54" formatCode="_ * #,##0_ ;_ * \-#,##0_ ;_ * &quot;-&quot;??_ ;_ @_ ">
                  <c:v>1810509</c:v>
                </c:pt>
                <c:pt idx="55" formatCode="_ * #,##0_ ;_ * \-#,##0_ ;_ * &quot;-&quot;??_ ;_ @_ ">
                  <c:v>1821301</c:v>
                </c:pt>
                <c:pt idx="56" formatCode="_ * #,##0_ ;_ * \-#,##0_ ;_ * &quot;-&quot;??_ ;_ @_ ">
                  <c:v>1818340</c:v>
                </c:pt>
                <c:pt idx="57" formatCode="_ * #,##0_ ;_ * \-#,##0_ ;_ * &quot;-&quot;??_ ;_ @_ ">
                  <c:v>1819187</c:v>
                </c:pt>
                <c:pt idx="58" formatCode="_ * #,##0_ ;_ * \-#,##0_ ;_ * &quot;-&quot;??_ ;_ @_ ">
                  <c:v>1816879</c:v>
                </c:pt>
                <c:pt idx="59" formatCode="_ * #,##0_ ;_ * \-#,##0_ ;_ * &quot;-&quot;??_ ;_ @_ ">
                  <c:v>1817072</c:v>
                </c:pt>
                <c:pt idx="60" formatCode="_ * #,##0_ ;_ * \-#,##0_ ;_ * &quot;-&quot;??_ ;_ @_ ">
                  <c:v>1824630</c:v>
                </c:pt>
                <c:pt idx="61" formatCode="_ * #,##0_ ;_ * \-#,##0_ ;_ * &quot;-&quot;??_ ;_ @_ ">
                  <c:v>1817269</c:v>
                </c:pt>
                <c:pt idx="62" formatCode="_ * #,##0_ ;_ * \-#,##0_ ;_ * &quot;-&quot;??_ ;_ @_ ">
                  <c:v>1821401</c:v>
                </c:pt>
                <c:pt idx="63" formatCode="_ * #,##0_ ;_ * \-#,##0_ ;_ * &quot;-&quot;??_ ;_ @_ ">
                  <c:v>1793755</c:v>
                </c:pt>
                <c:pt idx="64" formatCode="_ * #,##0_ ;_ * \-#,##0_ ;_ * &quot;-&quot;??_ ;_ @_ ">
                  <c:v>1811199</c:v>
                </c:pt>
                <c:pt idx="65" formatCode="_ * #,##0_ ;_ * \-#,##0_ ;_ * &quot;-&quot;??_ ;_ @_ ">
                  <c:v>1826895</c:v>
                </c:pt>
                <c:pt idx="66" formatCode="_ * #,##0_ ;_ * \-#,##0_ ;_ * &quot;-&quot;??_ ;_ @_ ">
                  <c:v>1834635</c:v>
                </c:pt>
                <c:pt idx="67" formatCode="_ * #,##0_ ;_ * \-#,##0_ ;_ * &quot;-&quot;??_ ;_ @_ ">
                  <c:v>1843780</c:v>
                </c:pt>
                <c:pt idx="68" formatCode="_ * #,##0_ ;_ * \-#,##0_ ;_ * &quot;-&quot;??_ ;_ @_ ">
                  <c:v>1853351</c:v>
                </c:pt>
                <c:pt idx="69" formatCode="_ * #,##0_ ;_ * \-#,##0_ ;_ * &quot;-&quot;??_ ;_ @_ ">
                  <c:v>1858670</c:v>
                </c:pt>
                <c:pt idx="70" formatCode="_ * #,##0_ ;_ * \-#,##0_ ;_ * &quot;-&quot;??_ ;_ @_ ">
                  <c:v>1862017</c:v>
                </c:pt>
                <c:pt idx="71" formatCode="_ * #,##0_ ;_ * \-#,##0_ ;_ * &quot;-&quot;??_ ;_ @_ ">
                  <c:v>1859447</c:v>
                </c:pt>
                <c:pt idx="72" formatCode="_ * #,##0_ ;_ * \-#,##0_ ;_ * &quot;-&quot;??_ ;_ @_ ">
                  <c:v>1843134</c:v>
                </c:pt>
                <c:pt idx="73" formatCode="_ * #,##0_ ;_ * \-#,##0_ ;_ * &quot;-&quot;??_ ;_ @_ ">
                  <c:v>1847149</c:v>
                </c:pt>
                <c:pt idx="74" formatCode="_ * #,##0_ ;_ * \-#,##0_ ;_ * &quot;-&quot;??_ ;_ @_ ">
                  <c:v>1848549</c:v>
                </c:pt>
                <c:pt idx="75" formatCode="_ * #,##0_ ;_ * \-#,##0_ ;_ * &quot;-&quot;??_ ;_ @_ ">
                  <c:v>1869668</c:v>
                </c:pt>
                <c:pt idx="76" formatCode="_ * #,##0_ ;_ * \-#,##0_ ;_ * &quot;-&quot;??_ ;_ @_ ">
                  <c:v>1878840</c:v>
                </c:pt>
                <c:pt idx="77" formatCode="_ * #,##0_ ;_ * \-#,##0_ ;_ * &quot;-&quot;??_ ;_ @_ ">
                  <c:v>1896980</c:v>
                </c:pt>
                <c:pt idx="78" formatCode="_ * #,##0_ ;_ * \-#,##0_ ;_ * &quot;-&quot;??_ ;_ @_ ">
                  <c:v>1923430</c:v>
                </c:pt>
                <c:pt idx="79" formatCode="_ * #,##0_ ;_ * \-#,##0_ ;_ * &quot;-&quot;??_ ;_ @_ ">
                  <c:v>1939170</c:v>
                </c:pt>
                <c:pt idx="80" formatCode="_ * #,##0_ ;_ * \-#,##0_ ;_ * &quot;-&quot;??_ ;_ @_ ">
                  <c:v>1941462</c:v>
                </c:pt>
                <c:pt idx="81" formatCode="_ * #,##0_ ;_ * \-#,##0_ ;_ * &quot;-&quot;??_ ;_ @_ ">
                  <c:v>1951690</c:v>
                </c:pt>
                <c:pt idx="82" formatCode="_ * #,##0_ ;_ * \-#,##0_ ;_ * &quot;-&quot;??_ ;_ @_ ">
                  <c:v>1958847</c:v>
                </c:pt>
                <c:pt idx="83" formatCode="_ * #,##0_ ;_ * \-#,##0_ ;_ * &quot;-&quot;??_ ;_ @_ ">
                  <c:v>1964593</c:v>
                </c:pt>
                <c:pt idx="84" formatCode="_ * #,##0_ ;_ * \-#,##0_ ;_ * &quot;-&quot;??_ ;_ @_ ">
                  <c:v>1971624</c:v>
                </c:pt>
                <c:pt idx="85" formatCode="_ * #,##0_ ;_ * \-#,##0_ ;_ * &quot;-&quot;??_ ;_ @_ ">
                  <c:v>1988608</c:v>
                </c:pt>
                <c:pt idx="86" formatCode="_ * #,##0_ ;_ * \-#,##0_ ;_ * &quot;-&quot;??_ ;_ @_ ">
                  <c:v>2000871</c:v>
                </c:pt>
                <c:pt idx="87" formatCode="_ * #,##0_ ;_ * \-#,##0_ ;_ * &quot;-&quot;??_ ;_ @_ ">
                  <c:v>1982716</c:v>
                </c:pt>
                <c:pt idx="88" formatCode="_ * #,##0_ ;_ * \-#,##0_ ;_ * &quot;-&quot;??_ ;_ @_ ">
                  <c:v>1991503</c:v>
                </c:pt>
                <c:pt idx="89" formatCode="_ * #,##0_ ;_ * \-#,##0_ ;_ * &quot;-&quot;??_ ;_ @_ ">
                  <c:v>1991249</c:v>
                </c:pt>
                <c:pt idx="90" formatCode="_ * #,##0_ ;_ * \-#,##0_ ;_ * &quot;-&quot;??_ ;_ @_ ">
                  <c:v>2009853</c:v>
                </c:pt>
                <c:pt idx="91" formatCode="_ * #,##0_ ;_ * \-#,##0_ ;_ * &quot;-&quot;??_ ;_ @_ ">
                  <c:v>2024893</c:v>
                </c:pt>
                <c:pt idx="92" formatCode="_ * #,##0_ ;_ * \-#,##0_ ;_ * &quot;-&quot;??_ ;_ @_ ">
                  <c:v>2027591</c:v>
                </c:pt>
                <c:pt idx="93" formatCode="_ * #,##0_ ;_ * \-#,##0_ ;_ * &quot;-&quot;??_ ;_ @_ ">
                  <c:v>2017502</c:v>
                </c:pt>
                <c:pt idx="94" formatCode="_ * #,##0_ ;_ * \-#,##0_ ;_ * &quot;-&quot;??_ ;_ @_ ">
                  <c:v>2017866</c:v>
                </c:pt>
                <c:pt idx="95" formatCode="_ * #,##0_ ;_ * \-#,##0_ ;_ * &quot;-&quot;??_ ;_ @_ ">
                  <c:v>2020064</c:v>
                </c:pt>
                <c:pt idx="96" formatCode="_ * #,##0_ ;_ * \-#,##0_ ;_ * &quot;-&quot;??_ ;_ @_ ">
                  <c:v>2022209</c:v>
                </c:pt>
                <c:pt idx="97" formatCode="_ * #,##0_ ;_ * \-#,##0_ ;_ * &quot;-&quot;??_ ;_ @_ ">
                  <c:v>2018066</c:v>
                </c:pt>
                <c:pt idx="98" formatCode="_ * #,##0_ ;_ * \-#,##0_ ;_ * &quot;-&quot;??_ ;_ @_ ">
                  <c:v>2022279</c:v>
                </c:pt>
                <c:pt idx="99" formatCode="_ * #,##0_ ;_ * \-#,##0_ ;_ * &quot;-&quot;??_ ;_ @_ ">
                  <c:v>2036323</c:v>
                </c:pt>
                <c:pt idx="100" formatCode="_ * #,##0_ ;_ * \-#,##0_ ;_ * &quot;-&quot;??_ ;_ @_ ">
                  <c:v>2030940</c:v>
                </c:pt>
                <c:pt idx="101" formatCode="_ * #,##0_ ;_ * \-#,##0_ ;_ * &quot;-&quot;??_ ;_ @_ ">
                  <c:v>2062394</c:v>
                </c:pt>
                <c:pt idx="102" formatCode="_ * #,##0_ ;_ * \-#,##0_ ;_ * &quot;-&quot;??_ ;_ @_ ">
                  <c:v>2078759</c:v>
                </c:pt>
                <c:pt idx="103" formatCode="_ * #,##0_ ;_ * \-#,##0_ ;_ * &quot;-&quot;??_ ;_ @_ ">
                  <c:v>2070490</c:v>
                </c:pt>
                <c:pt idx="104" formatCode="_ * #,##0_ ;_ * \-#,##0_ ;_ * &quot;-&quot;??_ ;_ @_ ">
                  <c:v>2081632</c:v>
                </c:pt>
                <c:pt idx="105" formatCode="_ * #,##0_ ;_ * \-#,##0_ ;_ * &quot;-&quot;??_ ;_ @_ ">
                  <c:v>2091967</c:v>
                </c:pt>
                <c:pt idx="106" formatCode="_ * #,##0_ ;_ * \-#,##0_ ;_ * &quot;-&quot;??_ ;_ @_ ">
                  <c:v>2099947</c:v>
                </c:pt>
                <c:pt idx="107" formatCode="_ * #,##0_ ;_ * \-#,##0_ ;_ * &quot;-&quot;??_ ;_ @_ ">
                  <c:v>2104456</c:v>
                </c:pt>
                <c:pt idx="108" formatCode="_ * #,##0_ ;_ * \-#,##0_ ;_ * &quot;-&quot;??_ ;_ @_ ">
                  <c:v>2113971</c:v>
                </c:pt>
                <c:pt idx="109" formatCode="_ * #,##0_ ;_ * \-#,##0_ ;_ * &quot;-&quot;??_ ;_ @_ ">
                  <c:v>2107465</c:v>
                </c:pt>
                <c:pt idx="110" formatCode="_ * #,##0_ ;_ * \-#,##0_ ;_ * &quot;-&quot;??_ ;_ @_ ">
                  <c:v>2098953</c:v>
                </c:pt>
                <c:pt idx="111" formatCode="_ * #,##0_ ;_ * \-#,##0_ ;_ * &quot;-&quot;??_ ;_ @_ ">
                  <c:v>2109546</c:v>
                </c:pt>
                <c:pt idx="112" formatCode="_ * #,##0_ ;_ * \-#,##0_ ;_ * &quot;-&quot;??_ ;_ @_ ">
                  <c:v>2130103</c:v>
                </c:pt>
                <c:pt idx="113" formatCode="_ * #,##0_ ;_ * \-#,##0_ ;_ * &quot;-&quot;??_ ;_ @_ ">
                  <c:v>2140569</c:v>
                </c:pt>
                <c:pt idx="114" formatCode="_ * #,##0_ ;_ * \-#,##0_ ;_ * &quot;-&quot;??_ ;_ @_ ">
                  <c:v>2148907</c:v>
                </c:pt>
                <c:pt idx="115" formatCode="_ * #,##0_ ;_ * \-#,##0_ ;_ * &quot;-&quot;??_ ;_ @_ ">
                  <c:v>2180652</c:v>
                </c:pt>
                <c:pt idx="116" formatCode="_ * #,##0_ ;_ * \-#,##0_ ;_ * &quot;-&quot;??_ ;_ @_ ">
                  <c:v>2189252</c:v>
                </c:pt>
                <c:pt idx="117" formatCode="_ * #,##0_ ;_ * \-#,##0_ ;_ * &quot;-&quot;??_ ;_ @_ ">
                  <c:v>2189947</c:v>
                </c:pt>
                <c:pt idx="118" formatCode="_ * #,##0_ ;_ * \-#,##0_ ;_ * &quot;-&quot;??_ ;_ @_ ">
                  <c:v>2191275</c:v>
                </c:pt>
                <c:pt idx="119" formatCode="_ * #,##0_ ;_ * \-#,##0_ ;_ * &quot;-&quot;??_ ;_ @_ ">
                  <c:v>2197997</c:v>
                </c:pt>
                <c:pt idx="120" formatCode="_ * #,##0_ ;_ * \-#,##0_ ;_ * &quot;-&quot;??_ ;_ @_ ">
                  <c:v>2211400</c:v>
                </c:pt>
                <c:pt idx="121" formatCode="_ * #,##0_ ;_ * \-#,##0_ ;_ * &quot;-&quot;??_ ;_ @_ ">
                  <c:v>2227088</c:v>
                </c:pt>
                <c:pt idx="122" formatCode="_ * #,##0_ ;_ * \-#,##0_ ;_ * &quot;-&quot;??_ ;_ @_ ">
                  <c:v>2256720</c:v>
                </c:pt>
                <c:pt idx="123" formatCode="_ * #,##0_ ;_ * \-#,##0_ ;_ * &quot;-&quot;??_ ;_ @_ ">
                  <c:v>2255405</c:v>
                </c:pt>
                <c:pt idx="124" formatCode="_ * #,##0_ ;_ * \-#,##0_ ;_ * &quot;-&quot;??_ ;_ @_ ">
                  <c:v>2271699</c:v>
                </c:pt>
                <c:pt idx="125" formatCode="_ * #,##0_ ;_ * \-#,##0_ ;_ * &quot;-&quot;??_ ;_ @_ ">
                  <c:v>2269285</c:v>
                </c:pt>
                <c:pt idx="126" formatCode="_ * #,##0_ ;_ * \-#,##0_ ;_ * &quot;-&quot;??_ ;_ @_ ">
                  <c:v>2288524</c:v>
                </c:pt>
                <c:pt idx="127" formatCode="_ * #,##0_ ;_ * \-#,##0_ ;_ * &quot;-&quot;??_ ;_ @_ ">
                  <c:v>2286043</c:v>
                </c:pt>
                <c:pt idx="128" formatCode="_ * #,##0_ ;_ * \-#,##0_ ;_ * &quot;-&quot;??_ ;_ @_ ">
                  <c:v>2293035</c:v>
                </c:pt>
                <c:pt idx="129" formatCode="_ * #,##0_ ;_ * \-#,##0_ ;_ * &quot;-&quot;??_ ;_ @_ ">
                  <c:v>2295766</c:v>
                </c:pt>
                <c:pt idx="130" formatCode="_ * #,##0_ ;_ * \-#,##0_ ;_ * &quot;-&quot;??_ ;_ @_ ">
                  <c:v>2302250</c:v>
                </c:pt>
                <c:pt idx="131" formatCode="_ * #,##0_ ;_ * \-#,##0_ ;_ * &quot;-&quot;??_ ;_ @_ ">
                  <c:v>2300123</c:v>
                </c:pt>
                <c:pt idx="132" formatCode="_ * #,##0_ ;_ * \-#,##0_ ;_ * &quot;-&quot;??_ ;_ @_ ">
                  <c:v>2287899</c:v>
                </c:pt>
                <c:pt idx="133" formatCode="_ * #,##0_ ;_ * \-#,##0_ ;_ * &quot;-&quot;??_ ;_ @_ ">
                  <c:v>2276571</c:v>
                </c:pt>
                <c:pt idx="134" formatCode="_ * #,##0_ ;_ * \-#,##0_ ;_ * &quot;-&quot;??_ ;_ @_ ">
                  <c:v>2265574</c:v>
                </c:pt>
                <c:pt idx="135" formatCode="_ * #,##0_ ;_ * \-#,##0_ ;_ * &quot;-&quot;??_ ;_ @_ ">
                  <c:v>2257838</c:v>
                </c:pt>
                <c:pt idx="136" formatCode="_ * #,##0_ ;_ * \-#,##0_ ;_ * &quot;-&quot;??_ ;_ @_ ">
                  <c:v>2255026</c:v>
                </c:pt>
                <c:pt idx="137" formatCode="_ * #,##0_ ;_ * \-#,##0_ ;_ * &quot;-&quot;??_ ;_ @_ ">
                  <c:v>2274779</c:v>
                </c:pt>
                <c:pt idx="138" formatCode="_ * #,##0_ ;_ * \-#,##0_ ;_ * &quot;-&quot;??_ ;_ @_ ">
                  <c:v>2279579</c:v>
                </c:pt>
                <c:pt idx="139" formatCode="_ * #,##0_ ;_ * \-#,##0_ ;_ * &quot;-&quot;??_ ;_ @_ ">
                  <c:v>2282173</c:v>
                </c:pt>
                <c:pt idx="140" formatCode="_ * #,##0_ ;_ * \-#,##0_ ;_ * &quot;-&quot;??_ ;_ @_ ">
                  <c:v>2285106</c:v>
                </c:pt>
                <c:pt idx="141" formatCode="_ * #,##0_ ;_ * \-#,##0_ ;_ * &quot;-&quot;??_ ;_ @_ ">
                  <c:v>2297603</c:v>
                </c:pt>
                <c:pt idx="142" formatCode="_ * #,##0_ ;_ * \-#,##0_ ;_ * &quot;-&quot;??_ ;_ @_ ">
                  <c:v>2304429</c:v>
                </c:pt>
                <c:pt idx="143" formatCode="_ * #,##0_ ;_ * \-#,##0_ ;_ * &quot;-&quot;??_ ;_ @_ ">
                  <c:v>2309698</c:v>
                </c:pt>
                <c:pt idx="144" formatCode="_ * #,##0_ ;_ * \-#,##0_ ;_ * &quot;-&quot;??_ ;_ @_ ">
                  <c:v>2320744</c:v>
                </c:pt>
                <c:pt idx="145" formatCode="_ * #,##0_ ;_ * \-#,##0_ ;_ * &quot;-&quot;??_ ;_ @_ ">
                  <c:v>2337320</c:v>
                </c:pt>
                <c:pt idx="146" formatCode="_ * #,##0_ ;_ * \-#,##0_ ;_ * &quot;-&quot;??_ ;_ @_ ">
                  <c:v>2323327</c:v>
                </c:pt>
                <c:pt idx="147" formatCode="_ * #,##0_ ;_ * \-#,##0_ ;_ * &quot;-&quot;??_ ;_ @_ ">
                  <c:v>2359092</c:v>
                </c:pt>
                <c:pt idx="148" formatCode="_ * #,##0_ ;_ * \-#,##0_ ;_ * &quot;-&quot;??_ ;_ @_ ">
                  <c:v>2370313</c:v>
                </c:pt>
                <c:pt idx="149" formatCode="_ * #,##0_ ;_ * \-#,##0_ ;_ * &quot;-&quot;??_ ;_ @_ ">
                  <c:v>2373910</c:v>
                </c:pt>
                <c:pt idx="150" formatCode="_ * #,##0_ ;_ * \-#,##0_ ;_ * &quot;-&quot;??_ ;_ @_ ">
                  <c:v>2375520</c:v>
                </c:pt>
                <c:pt idx="151" formatCode="_ * #,##0_ ;_ * \-#,##0_ ;_ * &quot;-&quot;??_ ;_ @_ ">
                  <c:v>2394527</c:v>
                </c:pt>
                <c:pt idx="152" formatCode="_ * #,##0_ ;_ * \-#,##0_ ;_ * &quot;-&quot;??_ ;_ @_ ">
                  <c:v>2410665</c:v>
                </c:pt>
                <c:pt idx="153" formatCode="_ * #,##0_ ;_ * \-#,##0_ ;_ * &quot;-&quot;??_ ;_ @_ ">
                  <c:v>2426251</c:v>
                </c:pt>
                <c:pt idx="154" formatCode="_ * #,##0_ ;_ * \-#,##0_ ;_ * &quot;-&quot;??_ ;_ @_ ">
                  <c:v>2440309</c:v>
                </c:pt>
                <c:pt idx="155" formatCode="_ * #,##0_ ;_ * \-#,##0_ ;_ * &quot;-&quot;??_ ;_ @_ ">
                  <c:v>2449338</c:v>
                </c:pt>
                <c:pt idx="156" formatCode="_ * #,##0_ ;_ * \-#,##0_ ;_ * &quot;-&quot;??_ ;_ @_ ">
                  <c:v>2458327</c:v>
                </c:pt>
                <c:pt idx="157" formatCode="_ * #,##0_ ;_ * \-#,##0_ ;_ * &quot;-&quot;??_ ;_ @_ ">
                  <c:v>2470075</c:v>
                </c:pt>
                <c:pt idx="158" formatCode="_ * #,##0_ ;_ * \-#,##0_ ;_ * &quot;-&quot;??_ ;_ @_ ">
                  <c:v>2504106</c:v>
                </c:pt>
                <c:pt idx="159" formatCode="_ * #,##0_ ;_ * \-#,##0_ ;_ * &quot;-&quot;??_ ;_ @_ ">
                  <c:v>2480508</c:v>
                </c:pt>
                <c:pt idx="160" formatCode="_ * #,##0_ ;_ * \-#,##0_ ;_ * &quot;-&quot;??_ ;_ @_ ">
                  <c:v>2489739</c:v>
                </c:pt>
                <c:pt idx="161" formatCode="_ * #,##0_ ;_ * \-#,##0_ ;_ * &quot;-&quot;??_ ;_ @_ ">
                  <c:v>2485813</c:v>
                </c:pt>
                <c:pt idx="162" formatCode="_ * #,##0_ ;_ * \-#,##0_ ;_ * &quot;-&quot;??_ ;_ @_ ">
                  <c:v>2510701</c:v>
                </c:pt>
                <c:pt idx="163" formatCode="_ * #,##0_ ;_ * \-#,##0_ ;_ * &quot;-&quot;??_ ;_ @_ ">
                  <c:v>2545795</c:v>
                </c:pt>
                <c:pt idx="164" formatCode="_ * #,##0_ ;_ * \-#,##0_ ;_ * &quot;-&quot;??_ ;_ @_ ">
                  <c:v>2578537</c:v>
                </c:pt>
                <c:pt idx="165" formatCode="_ * #,##0_ ;_ * \-#,##0_ ;_ * &quot;-&quot;??_ ;_ @_ ">
                  <c:v>2599080</c:v>
                </c:pt>
                <c:pt idx="166" formatCode="_ * #,##0_ ;_ * \-#,##0_ ;_ * &quot;-&quot;??_ ;_ @_ ">
                  <c:v>2619317</c:v>
                </c:pt>
                <c:pt idx="167" formatCode="_ * #,##0_ ;_ * \-#,##0_ ;_ * &quot;-&quot;??_ ;_ @_ ">
                  <c:v>2639310</c:v>
                </c:pt>
                <c:pt idx="168" formatCode="_ * #,##0_ ;_ * \-#,##0_ ;_ * &quot;-&quot;??_ ;_ @_ ">
                  <c:v>2653546</c:v>
                </c:pt>
                <c:pt idx="169" formatCode="_ * #,##0_ ;_ * \-#,##0_ ;_ * &quot;-&quot;??_ ;_ @_ ">
                  <c:v>2669623</c:v>
                </c:pt>
                <c:pt idx="170" formatCode="_ * #,##0_ ;_ * \-#,##0_ ;_ * &quot;-&quot;??_ ;_ @_ ">
                  <c:v>2667501</c:v>
                </c:pt>
                <c:pt idx="171" formatCode="_ * #,##0_ ;_ * \-#,##0_ ;_ * &quot;-&quot;??_ ;_ @_ ">
                  <c:v>2701151</c:v>
                </c:pt>
                <c:pt idx="172" formatCode="_ * #,##0_ ;_ * \-#,##0_ ;_ * &quot;-&quot;??_ ;_ @_ ">
                  <c:v>2702119</c:v>
                </c:pt>
                <c:pt idx="173" formatCode="_ * #,##0_ ;_ * \-#,##0_ ;_ * &quot;-&quot;??_ ;_ @_ ">
                  <c:v>2719461</c:v>
                </c:pt>
                <c:pt idx="174" formatCode="_ * #,##0_ ;_ * \-#,##0_ ;_ * &quot;-&quot;??_ ;_ @_ ">
                  <c:v>2722643</c:v>
                </c:pt>
                <c:pt idx="175" formatCode="_ * #,##0_ ;_ * \-#,##0_ ;_ * &quot;-&quot;??_ ;_ @_ ">
                  <c:v>2713381</c:v>
                </c:pt>
                <c:pt idx="176" formatCode="_ * #,##0_ ;_ * \-#,##0_ ;_ * &quot;-&quot;??_ ;_ @_ ">
                  <c:v>2699717</c:v>
                </c:pt>
                <c:pt idx="177" formatCode="_ * #,##0_ ;_ * \-#,##0_ ;_ * &quot;-&quot;??_ ;_ @_ ">
                  <c:v>2687159</c:v>
                </c:pt>
                <c:pt idx="178" formatCode="_ * #,##0_ ;_ * \-#,##0_ ;_ * &quot;-&quot;??_ ;_ @_ ">
                  <c:v>2681392</c:v>
                </c:pt>
                <c:pt idx="179" formatCode="_ * #,##0_ ;_ * \-#,##0_ ;_ * &quot;-&quot;??_ ;_ @_ ">
                  <c:v>2672738</c:v>
                </c:pt>
                <c:pt idx="180" formatCode="_ * #,##0_ ;_ * \-#,##0_ ;_ * &quot;-&quot;??_ ;_ @_ ">
                  <c:v>2660664</c:v>
                </c:pt>
                <c:pt idx="181" formatCode="_ * #,##0_ ;_ * \-#,##0_ ;_ * &quot;-&quot;??_ ;_ @_ ">
                  <c:v>2651131</c:v>
                </c:pt>
                <c:pt idx="182" formatCode="_ * #,##0_ ;_ * \-#,##0_ ;_ * &quot;-&quot;??_ ;_ @_ ">
                  <c:v>2649158</c:v>
                </c:pt>
                <c:pt idx="183" formatCode="_ * #,##0_ ;_ * \-#,##0_ ;_ * &quot;-&quot;??_ ;_ @_ ">
                  <c:v>2621816</c:v>
                </c:pt>
                <c:pt idx="184" formatCode="_ * #,##0_ ;_ * \-#,##0_ ;_ * &quot;-&quot;??_ ;_ @_ ">
                  <c:v>2616946</c:v>
                </c:pt>
                <c:pt idx="185" formatCode="_ * #,##0_ ;_ * \-#,##0_ ;_ * &quot;-&quot;??_ ;_ @_ ">
                  <c:v>2599149</c:v>
                </c:pt>
                <c:pt idx="186" formatCode="_ * #,##0_ ;_ * \-#,##0_ ;_ * &quot;-&quot;??_ ;_ @_ ">
                  <c:v>2585509</c:v>
                </c:pt>
                <c:pt idx="187" formatCode="_ * #,##0_ ;_ * \-#,##0_ ;_ * &quot;-&quot;??_ ;_ @_ ">
                  <c:v>2569163</c:v>
                </c:pt>
                <c:pt idx="188" formatCode="_ * #,##0_ ;_ * \-#,##0_ ;_ * &quot;-&quot;??_ ;_ @_ ">
                  <c:v>2563740</c:v>
                </c:pt>
                <c:pt idx="189" formatCode="_ * #,##0_ ;_ * \-#,##0_ ;_ * &quot;-&quot;??_ ;_ @_ ">
                  <c:v>2561562</c:v>
                </c:pt>
                <c:pt idx="190" formatCode="_ * #,##0_ ;_ * \-#,##0_ ;_ * &quot;-&quot;??_ ;_ @_ ">
                  <c:v>2555736</c:v>
                </c:pt>
                <c:pt idx="191" formatCode="_ * #,##0_ ;_ * \-#,##0_ ;_ * &quot;-&quot;??_ ;_ @_ ">
                  <c:v>2554633</c:v>
                </c:pt>
                <c:pt idx="192" formatCode="_ * #,##0_ ;_ * \-#,##0_ ;_ * &quot;-&quot;??_ ;_ @_ ">
                  <c:v>2548766</c:v>
                </c:pt>
                <c:pt idx="193" formatCode="_ * #,##0_ ;_ * \-#,##0_ ;_ * &quot;-&quot;??_ ;_ @_ ">
                  <c:v>2541020</c:v>
                </c:pt>
                <c:pt idx="194" formatCode="_ * #,##0_ ;_ * \-#,##0_ ;_ * &quot;-&quot;??_ ;_ @_ ">
                  <c:v>2550649</c:v>
                </c:pt>
                <c:pt idx="195" formatCode="_ * #,##0_ ;_ * \-#,##0_ ;_ * &quot;-&quot;??_ ;_ @_ ">
                  <c:v>2552744</c:v>
                </c:pt>
                <c:pt idx="196" formatCode="_ * #,##0_ ;_ * \-#,##0_ ;_ * &quot;-&quot;??_ ;_ @_ ">
                  <c:v>2556469</c:v>
                </c:pt>
                <c:pt idx="197" formatCode="_ * #,##0_ ;_ * \-#,##0_ ;_ * &quot;-&quot;??_ ;_ @_ ">
                  <c:v>2553976</c:v>
                </c:pt>
                <c:pt idx="198" formatCode="_ * #,##0_ ;_ * \-#,##0_ ;_ * &quot;-&quot;??_ ;_ @_ ">
                  <c:v>2549154</c:v>
                </c:pt>
                <c:pt idx="199" formatCode="_ * #,##0_ ;_ * \-#,##0_ ;_ * &quot;-&quot;??_ ;_ @_ ">
                  <c:v>2550294</c:v>
                </c:pt>
                <c:pt idx="200" formatCode="_ * #,##0_ ;_ * \-#,##0_ ;_ * &quot;-&quot;??_ ;_ @_ ">
                  <c:v>2558061</c:v>
                </c:pt>
                <c:pt idx="201" formatCode="_ * #,##0_ ;_ * \-#,##0_ ;_ * &quot;-&quot;??_ ;_ @_ ">
                  <c:v>2571871</c:v>
                </c:pt>
                <c:pt idx="202" formatCode="_ * #,##0_ ;_ * \-#,##0_ ;_ * &quot;-&quot;??_ ;_ @_ ">
                  <c:v>2578063</c:v>
                </c:pt>
                <c:pt idx="203" formatCode="_ * #,##0_ ;_ * \-#,##0_ ;_ * &quot;-&quot;??_ ;_ @_ ">
                  <c:v>2575656</c:v>
                </c:pt>
                <c:pt idx="204" formatCode="_ * #,##0_ ;_ * \-#,##0_ ;_ * &quot;-&quot;??_ ;_ @_ ">
                  <c:v>2581473</c:v>
                </c:pt>
                <c:pt idx="205" formatCode="_ * #,##0_ ;_ * \-#,##0_ ;_ * &quot;-&quot;??_ ;_ @_ ">
                  <c:v>2581860</c:v>
                </c:pt>
                <c:pt idx="206" formatCode="_ * #,##0_ ;_ * \-#,##0_ ;_ * &quot;-&quot;??_ ;_ @_ ">
                  <c:v>2559700</c:v>
                </c:pt>
                <c:pt idx="207" formatCode="_ * #,##0_ ;_ * \-#,##0_ ;_ * &quot;-&quot;??_ ;_ @_ ">
                  <c:v>2576127</c:v>
                </c:pt>
                <c:pt idx="208" formatCode="_ * #,##0_ ;_ * \-#,##0_ ;_ * &quot;-&quot;??_ ;_ @_ ">
                  <c:v>2565814</c:v>
                </c:pt>
                <c:pt idx="209" formatCode="_ * #,##0_ ;_ * \-#,##0_ ;_ * &quot;-&quot;??_ ;_ @_ ">
                  <c:v>2566552</c:v>
                </c:pt>
                <c:pt idx="210" formatCode="_ * #,##0_ ;_ * \-#,##0_ ;_ * &quot;-&quot;??_ ;_ @_ ">
                  <c:v>2573683</c:v>
                </c:pt>
                <c:pt idx="211" formatCode="_ * #,##0_ ;_ * \-#,##0_ ;_ * &quot;-&quot;??_ ;_ @_ ">
                  <c:v>2586929</c:v>
                </c:pt>
                <c:pt idx="212" formatCode="_ * #,##0_ ;_ * \-#,##0_ ;_ * &quot;-&quot;??_ ;_ @_ ">
                  <c:v>2582283</c:v>
                </c:pt>
                <c:pt idx="213" formatCode="_ * #,##0_ ;_ * \-#,##0_ ;_ * &quot;-&quot;??_ ;_ @_ ">
                  <c:v>2579242</c:v>
                </c:pt>
                <c:pt idx="214" formatCode="_ * #,##0_ ;_ * \-#,##0_ ;_ * &quot;-&quot;??_ ;_ @_ ">
                  <c:v>2589282</c:v>
                </c:pt>
                <c:pt idx="215" formatCode="_ * #,##0_ ;_ * \-#,##0_ ;_ * &quot;-&quot;??_ ;_ @_ ">
                  <c:v>2585912</c:v>
                </c:pt>
                <c:pt idx="216" formatCode="_ * #,##0_ ;_ * \-#,##0_ ;_ * &quot;-&quot;??_ ;_ @_ ">
                  <c:v>2582991</c:v>
                </c:pt>
                <c:pt idx="217" formatCode="_ * #,##0_ ;_ * \-#,##0_ ;_ * &quot;-&quot;??_ ;_ @_ ">
                  <c:v>2582783</c:v>
                </c:pt>
                <c:pt idx="218" formatCode="_ * #,##0_ ;_ * \-#,##0_ ;_ * &quot;-&quot;??_ ;_ @_ ">
                  <c:v>2591479</c:v>
                </c:pt>
                <c:pt idx="219" formatCode="_ * #,##0_ ;_ * \-#,##0_ ;_ * &quot;-&quot;??_ ;_ @_ ">
                  <c:v>2569760</c:v>
                </c:pt>
                <c:pt idx="220" formatCode="_ * #,##0_ ;_ * \-#,##0_ ;_ * &quot;-&quot;??_ ;_ @_ ">
                  <c:v>2593162</c:v>
                </c:pt>
                <c:pt idx="221" formatCode="_ * #,##0_ ;_ * \-#,##0_ ;_ * &quot;-&quot;??_ ;_ @_ ">
                  <c:v>2582207</c:v>
                </c:pt>
                <c:pt idx="222" formatCode="_ * #,##0_ ;_ * \-#,##0_ ;_ * &quot;-&quot;??_ ;_ @_ ">
                  <c:v>2567103</c:v>
                </c:pt>
                <c:pt idx="223" formatCode="_ * #,##0_ ;_ * \-#,##0_ ;_ * &quot;-&quot;??_ ;_ @_ ">
                  <c:v>2556931</c:v>
                </c:pt>
                <c:pt idx="224" formatCode="_ * #,##0_ ;_ * \-#,##0_ ;_ * &quot;-&quot;??_ ;_ @_ ">
                  <c:v>2551951</c:v>
                </c:pt>
                <c:pt idx="225" formatCode="_ * #,##0_ ;_ * \-#,##0_ ;_ * &quot;-&quot;??_ ;_ @_ ">
                  <c:v>2554278</c:v>
                </c:pt>
                <c:pt idx="226" formatCode="_ * #,##0_ ;_ * \-#,##0_ ;_ * &quot;-&quot;??_ ;_ @_ ">
                  <c:v>2543576</c:v>
                </c:pt>
                <c:pt idx="227" formatCode="_ * #,##0_ ;_ * \-#,##0_ ;_ * &quot;-&quot;??_ ;_ @_ ">
                  <c:v>2542393</c:v>
                </c:pt>
                <c:pt idx="228" formatCode="_ * #,##0_ ;_ * \-#,##0_ ;_ * &quot;-&quot;??_ ;_ @_ ">
                  <c:v>2549401</c:v>
                </c:pt>
                <c:pt idx="229" formatCode="_ * #,##0_ ;_ * \-#,##0_ ;_ * &quot;-&quot;??_ ;_ @_ ">
                  <c:v>2560554</c:v>
                </c:pt>
                <c:pt idx="230" formatCode="_ * #,##0_ ;_ * \-#,##0_ ;_ * &quot;-&quot;??_ ;_ @_ ">
                  <c:v>2574733</c:v>
                </c:pt>
                <c:pt idx="231" formatCode="_ * #,##0_ ;_ * \-#,##0_ ;_ * &quot;-&quot;??_ ;_ @_ ">
                  <c:v>2584593</c:v>
                </c:pt>
                <c:pt idx="232" formatCode="_ * #,##0_ ;_ * \-#,##0_ ;_ * &quot;-&quot;??_ ;_ @_ ">
                  <c:v>2574220</c:v>
                </c:pt>
                <c:pt idx="233" formatCode="_ * #,##0_ ;_ * \-#,##0_ ;_ * &quot;-&quot;??_ ;_ @_ ">
                  <c:v>2597207</c:v>
                </c:pt>
                <c:pt idx="234" formatCode="_ * #,##0_ ;_ * \-#,##0_ ;_ * &quot;-&quot;??_ ;_ @_ ">
                  <c:v>2617940</c:v>
                </c:pt>
                <c:pt idx="235" formatCode="_ * #,##0_ ;_ * \-#,##0_ ;_ * &quot;-&quot;??_ ;_ @_ ">
                  <c:v>2639716</c:v>
                </c:pt>
                <c:pt idx="236" formatCode="_ * #,##0_ ;_ * \-#,##0_ ;_ * &quot;-&quot;??_ ;_ @_ ">
                  <c:v>2659985</c:v>
                </c:pt>
                <c:pt idx="237" formatCode="_ * #,##0_ ;_ * \-#,##0_ ;_ * &quot;-&quot;??_ ;_ @_ ">
                  <c:v>2653177</c:v>
                </c:pt>
                <c:pt idx="238" formatCode="_ * #,##0_ ;_ * \-#,##0_ ;_ * &quot;-&quot;??_ ;_ @_ ">
                  <c:v>2666845</c:v>
                </c:pt>
                <c:pt idx="239" formatCode="_ * #,##0_ ;_ * \-#,##0_ ;_ * &quot;-&quot;??_ ;_ @_ ">
                  <c:v>2680220</c:v>
                </c:pt>
                <c:pt idx="240" formatCode="_ * #,##0_ ;_ * \-#,##0_ ;_ * &quot;-&quot;??_ ;_ @_ ">
                  <c:v>2692663</c:v>
                </c:pt>
                <c:pt idx="241" formatCode="_ * #,##0_ ;_ * \-#,##0_ ;_ * &quot;-&quot;??_ ;_ @_ ">
                  <c:v>2697859</c:v>
                </c:pt>
                <c:pt idx="242" formatCode="_ * #,##0_ ;_ * \-#,##0_ ;_ * &quot;-&quot;??_ ;_ @_ ">
                  <c:v>2679082</c:v>
                </c:pt>
                <c:pt idx="243" formatCode="_ * #,##0_ ;_ * \-#,##0_ ;_ * &quot;-&quot;??_ ;_ @_ ">
                  <c:v>2718722</c:v>
                </c:pt>
                <c:pt idx="244" formatCode="_ * #,##0_ ;_ * \-#,##0_ ;_ * &quot;-&quot;??_ ;_ @_ ">
                  <c:v>2741799</c:v>
                </c:pt>
                <c:pt idx="245" formatCode="_ * #,##0_ ;_ * \-#,##0_ ;_ * &quot;-&quot;??_ ;_ @_ ">
                  <c:v>2747310</c:v>
                </c:pt>
                <c:pt idx="246" formatCode="_ * #,##0_ ;_ * \-#,##0_ ;_ * &quot;-&quot;??_ ;_ @_ ">
                  <c:v>2757290</c:v>
                </c:pt>
                <c:pt idx="247" formatCode="_ * #,##0_ ;_ * \-#,##0_ ;_ * &quot;-&quot;??_ ;_ @_ ">
                  <c:v>2770124</c:v>
                </c:pt>
                <c:pt idx="248" formatCode="_ * #,##0_ ;_ * \-#,##0_ ;_ * &quot;-&quot;??_ ;_ @_ ">
                  <c:v>2784583</c:v>
                </c:pt>
                <c:pt idx="249" formatCode="_ * #,##0_ ;_ * \-#,##0_ ;_ * &quot;-&quot;??_ ;_ @_ ">
                  <c:v>2817920</c:v>
                </c:pt>
                <c:pt idx="250" formatCode="_ * #,##0_ ;_ * \-#,##0_ ;_ * &quot;-&quot;??_ ;_ @_ ">
                  <c:v>2839737</c:v>
                </c:pt>
                <c:pt idx="251" formatCode="_ * #,##0_ ;_ * \-#,##0_ ;_ * &quot;-&quot;??_ ;_ @_ ">
                  <c:v>2852555</c:v>
                </c:pt>
                <c:pt idx="252" formatCode="_ * #,##0_ ;_ * \-#,##0_ ;_ * &quot;-&quot;??_ ;_ @_ ">
                  <c:v>2864792</c:v>
                </c:pt>
                <c:pt idx="253" formatCode="_ * #,##0_ ;_ * \-#,##0_ ;_ * &quot;-&quot;??_ ;_ @_ ">
                  <c:v>2873073</c:v>
                </c:pt>
                <c:pt idx="254" formatCode="_ * #,##0_ ;_ * \-#,##0_ ;_ * &quot;-&quot;??_ ;_ @_ ">
                  <c:v>2917308</c:v>
                </c:pt>
                <c:pt idx="255" formatCode="_ * #,##0_ ;_ * \-#,##0_ ;_ * &quot;-&quot;??_ ;_ @_ ">
                  <c:v>2910784</c:v>
                </c:pt>
                <c:pt idx="256" formatCode="_ * #,##0_ ;_ * \-#,##0_ ;_ * &quot;-&quot;??_ ;_ @_ ">
                  <c:v>2925059</c:v>
                </c:pt>
                <c:pt idx="257" formatCode="_ * #,##0_ ;_ * \-#,##0_ ;_ * &quot;-&quot;??_ ;_ @_ ">
                  <c:v>2928599</c:v>
                </c:pt>
                <c:pt idx="258" formatCode="_ * #,##0_ ;_ * \-#,##0_ ;_ * &quot;-&quot;??_ ;_ @_ ">
                  <c:v>2958503</c:v>
                </c:pt>
                <c:pt idx="259" formatCode="_ * #,##0_ ;_ * \-#,##0_ ;_ * &quot;-&quot;??_ ;_ @_ ">
                  <c:v>2997416</c:v>
                </c:pt>
                <c:pt idx="260" formatCode="_ * #,##0_ ;_ * \-#,##0_ ;_ * &quot;-&quot;??_ ;_ @_ ">
                  <c:v>3032750</c:v>
                </c:pt>
                <c:pt idx="261" formatCode="_ * #,##0_ ;_ * \-#,##0_ ;_ * &quot;-&quot;??_ ;_ @_ ">
                  <c:v>3057972</c:v>
                </c:pt>
                <c:pt idx="262" formatCode="_ * #,##0_ ;_ * \-#,##0_ ;_ * &quot;-&quot;??_ ;_ @_ ">
                  <c:v>3081647</c:v>
                </c:pt>
                <c:pt idx="263" formatCode="_ * #,##0_ ;_ * \-#,##0_ ;_ * &quot;-&quot;??_ ;_ @_ ">
                  <c:v>3103744</c:v>
                </c:pt>
                <c:pt idx="264" formatCode="_ * #,##0_ ;_ * \-#,##0_ ;_ * &quot;-&quot;??_ ;_ @_ ">
                  <c:v>3132819</c:v>
                </c:pt>
                <c:pt idx="265" formatCode="_ * #,##0_ ;_ * \-#,##0_ ;_ * &quot;-&quot;??_ ;_ @_ ">
                  <c:v>3161781</c:v>
                </c:pt>
                <c:pt idx="266" formatCode="_ * #,##0_ ;_ * \-#,##0_ ;_ * &quot;-&quot;??_ ;_ @_ ">
                  <c:v>3192244</c:v>
                </c:pt>
                <c:pt idx="267" formatCode="_ * #,##0_ ;_ * \-#,##0_ ;_ * &quot;-&quot;??_ ;_ @_ ">
                  <c:v>3212151</c:v>
                </c:pt>
                <c:pt idx="268" formatCode="_ * #,##0_ ;_ * \-#,##0_ ;_ * &quot;-&quot;??_ ;_ @_ ">
                  <c:v>3234503</c:v>
                </c:pt>
                <c:pt idx="269" formatCode="_ * #,##0_ ;_ * \-#,##0_ ;_ * &quot;-&quot;??_ ;_ @_ ">
                  <c:v>3280536</c:v>
                </c:pt>
                <c:pt idx="270" formatCode="_ * #,##0_ ;_ * \-#,##0_ ;_ * &quot;-&quot;??_ ;_ @_ ">
                  <c:v>3294841</c:v>
                </c:pt>
                <c:pt idx="271" formatCode="_ * #,##0_ ;_ * \-#,##0_ ;_ * &quot;-&quot;??_ ;_ @_ ">
                  <c:v>3298625</c:v>
                </c:pt>
                <c:pt idx="272" formatCode="_ * #,##0_ ;_ * \-#,##0_ ;_ * &quot;-&quot;??_ ;_ @_ ">
                  <c:v>3307419</c:v>
                </c:pt>
                <c:pt idx="273" formatCode="_ * #,##0_ ;_ * \-#,##0_ ;_ * &quot;-&quot;??_ ;_ @_ ">
                  <c:v>3323654</c:v>
                </c:pt>
                <c:pt idx="274" formatCode="_ * #,##0_ ;_ * \-#,##0_ ;_ * &quot;-&quot;??_ ;_ @_ ">
                  <c:v>3333439</c:v>
                </c:pt>
                <c:pt idx="275" formatCode="_ * #,##0_ ;_ * \-#,##0_ ;_ * &quot;-&quot;??_ ;_ @_ ">
                  <c:v>3328839</c:v>
                </c:pt>
                <c:pt idx="276" formatCode="_ * #,##0_ ;_ * \-#,##0_ ;_ * &quot;-&quot;??_ ;_ @_ ">
                  <c:v>3333335</c:v>
                </c:pt>
                <c:pt idx="277" formatCode="_ * #,##0_ ;_ * \-#,##0_ ;_ * &quot;-&quot;??_ ;_ @_ ">
                  <c:v>3342889</c:v>
                </c:pt>
                <c:pt idx="278" formatCode="_ * #,##0_ ;_ * \-#,##0_ ;_ * &quot;-&quot;??_ ;_ @_ ">
                  <c:v>3303382</c:v>
                </c:pt>
                <c:pt idx="279" formatCode="_ * #,##0_ ;_ * \-#,##0_ ;_ * &quot;-&quot;??_ ;_ @_ ">
                  <c:v>3347949</c:v>
                </c:pt>
                <c:pt idx="280" formatCode="_ * #,##0_ ;_ * \-#,##0_ ;_ * &quot;-&quot;??_ ;_ @_ ">
                  <c:v>3356828</c:v>
                </c:pt>
                <c:pt idx="281" formatCode="_ * #,##0_ ;_ * \-#,##0_ ;_ * &quot;-&quot;??_ ;_ @_ ">
                  <c:v>3344965</c:v>
                </c:pt>
                <c:pt idx="282" formatCode="_ * #,##0_ ;_ * \-#,##0_ ;_ * &quot;-&quot;??_ ;_ @_ ">
                  <c:v>3323850</c:v>
                </c:pt>
                <c:pt idx="283" formatCode="_ * #,##0_ ;_ * \-#,##0_ ;_ * &quot;-&quot;??_ ;_ @_ ">
                  <c:v>3306556</c:v>
                </c:pt>
                <c:pt idx="284" formatCode="_ * #,##0_ ;_ * \-#,##0_ ;_ * &quot;-&quot;??_ ;_ @_ ">
                  <c:v>3298363</c:v>
                </c:pt>
                <c:pt idx="285" formatCode="_ * #,##0_ ;_ * \-#,##0_ ;_ * &quot;-&quot;??_ ;_ @_ ">
                  <c:v>3289929</c:v>
                </c:pt>
                <c:pt idx="286" formatCode="_ * #,##0_ ;_ * \-#,##0_ ;_ * &quot;-&quot;??_ ;_ @_ ">
                  <c:v>3289239</c:v>
                </c:pt>
                <c:pt idx="287" formatCode="_ * #,##0_ ;_ * \-#,##0_ ;_ * &quot;-&quot;??_ ;_ @_ ">
                  <c:v>3285058</c:v>
                </c:pt>
                <c:pt idx="288" formatCode="_ * #,##0_ ;_ * \-#,##0_ ;_ * &quot;-&quot;??_ ;_ @_ ">
                  <c:v>3259098</c:v>
                </c:pt>
                <c:pt idx="289" formatCode="_ * #,##0_ ;_ * \-#,##0_ ;_ * &quot;-&quot;??_ ;_ @_ ">
                  <c:v>3236993</c:v>
                </c:pt>
                <c:pt idx="290" formatCode="_ * #,##0_ ;_ * \-#,##0_ ;_ * &quot;-&quot;??_ ;_ @_ ">
                  <c:v>3256983</c:v>
                </c:pt>
                <c:pt idx="291" formatCode="_ * #,##0_ ;_ * \-#,##0_ ;_ * &quot;-&quot;??_ ;_ @_ ">
                  <c:v>3196153</c:v>
                </c:pt>
                <c:pt idx="292" formatCode="_ * #,##0_ ;_ * \-#,##0_ ;_ * &quot;-&quot;??_ ;_ @_ ">
                  <c:v>3181220</c:v>
                </c:pt>
                <c:pt idx="293" formatCode="_ * #,##0_ ;_ * \-#,##0_ ;_ * &quot;-&quot;??_ ;_ @_ ">
                  <c:v>3173298</c:v>
                </c:pt>
                <c:pt idx="294" formatCode="_ * #,##0_ ;_ * \-#,##0_ ;_ * &quot;-&quot;??_ ;_ @_ ">
                  <c:v>3188637</c:v>
                </c:pt>
                <c:pt idx="295" formatCode="_ * #,##0_ ;_ * \-#,##0_ ;_ * &quot;-&quot;??_ ;_ @_ ">
                  <c:v>3168882</c:v>
                </c:pt>
                <c:pt idx="296" formatCode="_ * #,##0_ ;_ * \-#,##0_ ;_ * &quot;-&quot;??_ ;_ @_ ">
                  <c:v>3154972</c:v>
                </c:pt>
                <c:pt idx="297" formatCode="_ * #,##0_ ;_ * \-#,##0_ ;_ * &quot;-&quot;??_ ;_ @_ ">
                  <c:v>3149310</c:v>
                </c:pt>
                <c:pt idx="298" formatCode="_ * #,##0_ ;_ * \-#,##0_ ;_ * &quot;-&quot;??_ ;_ @_ ">
                  <c:v>3128090</c:v>
                </c:pt>
                <c:pt idx="299" formatCode="_ * #,##0_ ;_ * \-#,##0_ ;_ * &quot;-&quot;??_ ;_ @_ ">
                  <c:v>3122300</c:v>
                </c:pt>
                <c:pt idx="300" formatCode="_ * #,##0_ ;_ * \-#,##0_ ;_ * &quot;-&quot;??_ ;_ @_ ">
                  <c:v>3121978</c:v>
                </c:pt>
                <c:pt idx="301" formatCode="_ * #,##0_ ;_ * \-#,##0_ ;_ * &quot;-&quot;??_ ;_ @_ ">
                  <c:v>3124575</c:v>
                </c:pt>
                <c:pt idx="302" formatCode="_ * #,##0_ ;_ * \-#,##0_ ;_ * &quot;-&quot;??_ ;_ @_ ">
                  <c:v>3115335</c:v>
                </c:pt>
                <c:pt idx="303" formatCode="_ * #,##0_ ;_ * \-#,##0_ ;_ * &quot;-&quot;??_ ;_ @_ ">
                  <c:v>3136592</c:v>
                </c:pt>
                <c:pt idx="304" formatCode="_ * #,##0_ ;_ * \-#,##0_ ;_ * &quot;-&quot;??_ ;_ @_ ">
                  <c:v>3140243</c:v>
                </c:pt>
                <c:pt idx="305" formatCode="_ * #,##0_ ;_ * \-#,##0_ ;_ * &quot;-&quot;??_ ;_ @_ ">
                  <c:v>3149384</c:v>
                </c:pt>
                <c:pt idx="306" formatCode="_ * #,##0_ ;_ * \-#,##0_ ;_ * &quot;-&quot;??_ ;_ @_ ">
                  <c:v>3144618</c:v>
                </c:pt>
                <c:pt idx="307" formatCode="_ * #,##0_ ;_ * \-#,##0_ ;_ * &quot;-&quot;??_ ;_ @_ ">
                  <c:v>3170503</c:v>
                </c:pt>
                <c:pt idx="308" formatCode="_ * #,##0_ ;_ * \-#,##0_ ;_ * &quot;-&quot;??_ ;_ @_ ">
                  <c:v>3187015</c:v>
                </c:pt>
                <c:pt idx="309" formatCode="_ * #,##0_ ;_ * \-#,##0_ ;_ * &quot;-&quot;??_ ;_ @_ ">
                  <c:v>3189266</c:v>
                </c:pt>
                <c:pt idx="310" formatCode="_ * #,##0_ ;_ * \-#,##0_ ;_ * &quot;-&quot;??_ ;_ @_ ">
                  <c:v>3217349</c:v>
                </c:pt>
                <c:pt idx="311" formatCode="_ * #,##0_ ;_ * \-#,##0_ ;_ * &quot;-&quot;??_ ;_ @_ ">
                  <c:v>3234406</c:v>
                </c:pt>
                <c:pt idx="312" formatCode="_ * #,##0_ ;_ * \-#,##0_ ;_ * &quot;-&quot;??_ ;_ @_ ">
                  <c:v>3249429</c:v>
                </c:pt>
                <c:pt idx="313" formatCode="_ * #,##0_ ;_ * \-#,##0_ ;_ * &quot;-&quot;??_ ;_ @_ ">
                  <c:v>3265110</c:v>
                </c:pt>
                <c:pt idx="314" formatCode="_ * #,##0_ ;_ * \-#,##0_ ;_ * &quot;-&quot;??_ ;_ @_ ">
                  <c:v>3299762</c:v>
                </c:pt>
                <c:pt idx="315" formatCode="_ * #,##0_ ;_ * \-#,##0_ ;_ * &quot;-&quot;??_ ;_ @_ ">
                  <c:v>3305175</c:v>
                </c:pt>
                <c:pt idx="316" formatCode="_ * #,##0_ ;_ * \-#,##0_ ;_ * &quot;-&quot;??_ ;_ @_ ">
                  <c:v>3334950</c:v>
                </c:pt>
                <c:pt idx="317" formatCode="_ * #,##0_ ;_ * \-#,##0_ ;_ * &quot;-&quot;??_ ;_ @_ ">
                  <c:v>3346331</c:v>
                </c:pt>
                <c:pt idx="318" formatCode="_ * #,##0_ ;_ * \-#,##0_ ;_ * &quot;-&quot;??_ ;_ @_ ">
                  <c:v>3388760</c:v>
                </c:pt>
                <c:pt idx="319" formatCode="_ * #,##0_ ;_ * \-#,##0_ ;_ * &quot;-&quot;??_ ;_ @_ ">
                  <c:v>3412418</c:v>
                </c:pt>
                <c:pt idx="320" formatCode="_ * #,##0_ ;_ * \-#,##0_ ;_ * &quot;-&quot;??_ ;_ @_ ">
                  <c:v>3425662</c:v>
                </c:pt>
                <c:pt idx="321" formatCode="_ * #,##0_ ;_ * \-#,##0_ ;_ * &quot;-&quot;??_ ;_ @_ ">
                  <c:v>3447396</c:v>
                </c:pt>
                <c:pt idx="322" formatCode="_ * #,##0_ ;_ * \-#,##0_ ;_ * &quot;-&quot;??_ ;_ @_ ">
                  <c:v>3461771</c:v>
                </c:pt>
                <c:pt idx="323" formatCode="_ * #,##0_ ;_ * \-#,##0_ ;_ * &quot;-&quot;??_ ;_ @_ ">
                  <c:v>3476027</c:v>
                </c:pt>
                <c:pt idx="324" formatCode="_ * #,##0_ ;_ * \-#,##0_ ;_ * &quot;-&quot;??_ ;_ @_ ">
                  <c:v>3489618</c:v>
                </c:pt>
                <c:pt idx="325" formatCode="_ * #,##0_ ;_ * \-#,##0_ ;_ * &quot;-&quot;??_ ;_ @_ ">
                  <c:v>3495862</c:v>
                </c:pt>
                <c:pt idx="326" formatCode="_ * #,##0_ ;_ * \-#,##0_ ;_ * &quot;-&quot;??_ ;_ @_ ">
                  <c:v>3511695</c:v>
                </c:pt>
                <c:pt idx="327" formatCode="_ * #,##0_ ;_ * \-#,##0_ ;_ * &quot;-&quot;??_ ;_ @_ ">
                  <c:v>3515144</c:v>
                </c:pt>
                <c:pt idx="328" formatCode="_ * #,##0_ ;_ * \-#,##0_ ;_ * &quot;-&quot;??_ ;_ @_ ">
                  <c:v>3505219</c:v>
                </c:pt>
                <c:pt idx="329" formatCode="_ * #,##0_ ;_ * \-#,##0_ ;_ * &quot;-&quot;??_ ;_ @_ ">
                  <c:v>3516627</c:v>
                </c:pt>
                <c:pt idx="330" formatCode="_ * #,##0_ ;_ * \-#,##0_ ;_ * &quot;-&quot;??_ ;_ @_ ">
                  <c:v>3498207</c:v>
                </c:pt>
                <c:pt idx="331" formatCode="_ * #,##0_ ;_ * \-#,##0_ ;_ * &quot;-&quot;??_ ;_ @_ ">
                  <c:v>3505169</c:v>
                </c:pt>
                <c:pt idx="332" formatCode="_ * #,##0_ ;_ * \-#,##0_ ;_ * &quot;-&quot;??_ ;_ @_ ">
                  <c:v>3524355</c:v>
                </c:pt>
                <c:pt idx="333" formatCode="_ * #,##0_ ;_ * \-#,##0_ ;_ * &quot;-&quot;??_ ;_ @_ ">
                  <c:v>3546661</c:v>
                </c:pt>
                <c:pt idx="334" formatCode="_ * #,##0_ ;_ * \-#,##0_ ;_ * &quot;-&quot;??_ ;_ @_ ">
                  <c:v>3561307</c:v>
                </c:pt>
                <c:pt idx="335" formatCode="_ * #,##0_ ;_ * \-#,##0_ ;_ * &quot;-&quot;??_ ;_ @_ ">
                  <c:v>3567062</c:v>
                </c:pt>
                <c:pt idx="336" formatCode="_ * #,##0_ ;_ * \-#,##0_ ;_ * &quot;-&quot;??_ ;_ @_ ">
                  <c:v>3574485</c:v>
                </c:pt>
                <c:pt idx="337" formatCode="_ * #,##0_ ;_ * \-#,##0_ ;_ * &quot;-&quot;??_ ;_ @_ ">
                  <c:v>3585048</c:v>
                </c:pt>
                <c:pt idx="338" formatCode="_ * #,##0_ ;_ * \-#,##0_ ;_ * &quot;-&quot;??_ ;_ @_ ">
                  <c:v>3558484</c:v>
                </c:pt>
                <c:pt idx="339" formatCode="_ * #,##0_ ;_ * \-#,##0_ ;_ * &quot;-&quot;??_ ;_ @_ ">
                  <c:v>3609847</c:v>
                </c:pt>
                <c:pt idx="340" formatCode="_ * #,##0_ ;_ * \-#,##0_ ;_ * &quot;-&quot;??_ ;_ @_ ">
                  <c:v>3634496</c:v>
                </c:pt>
                <c:pt idx="341" formatCode="_ * #,##0_ ;_ * \-#,##0_ ;_ * &quot;-&quot;??_ ;_ @_ ">
                  <c:v>3637497</c:v>
                </c:pt>
                <c:pt idx="342" formatCode="_ * #,##0_ ;_ * \-#,##0_ ;_ * &quot;-&quot;??_ ;_ @_ ">
                  <c:v>3643295</c:v>
                </c:pt>
                <c:pt idx="343" formatCode="_ * #,##0_ ;_ * \-#,##0_ ;_ * &quot;-&quot;??_ ;_ @_ ">
                  <c:v>3641881</c:v>
                </c:pt>
                <c:pt idx="344" formatCode="_ * #,##0_ ;_ * \-#,##0_ ;_ * &quot;-&quot;??_ ;_ @_ ">
                  <c:v>3637860</c:v>
                </c:pt>
                <c:pt idx="345" formatCode="_ * #,##0_ ;_ * \-#,##0_ ;_ * &quot;-&quot;??_ ;_ @_ ">
                  <c:v>3634618</c:v>
                </c:pt>
                <c:pt idx="346" formatCode="_ * #,##0_ ;_ * \-#,##0_ ;_ * &quot;-&quot;??_ ;_ @_ ">
                  <c:v>3634780</c:v>
                </c:pt>
                <c:pt idx="347" formatCode="_ * #,##0_ ;_ * \-#,##0_ ;_ * &quot;-&quot;??_ ;_ @_ ">
                  <c:v>3630858</c:v>
                </c:pt>
                <c:pt idx="348" formatCode="_ * #,##0_ ;_ * \-#,##0_ ;_ * &quot;-&quot;??_ ;_ @_ ">
                  <c:v>3631805</c:v>
                </c:pt>
                <c:pt idx="349" formatCode="_ * #,##0_ ;_ * \-#,##0_ ;_ * &quot;-&quot;??_ ;_ @_ ">
                  <c:v>3629377</c:v>
                </c:pt>
                <c:pt idx="350" formatCode="_ * #,##0_ ;_ * \-#,##0_ ;_ * &quot;-&quot;??_ ;_ @_ ">
                  <c:v>3667555</c:v>
                </c:pt>
                <c:pt idx="351" formatCode="_ * #,##0_ ;_ * \-#,##0_ ;_ * &quot;-&quot;??_ ;_ @_ ">
                  <c:v>3634132</c:v>
                </c:pt>
                <c:pt idx="352" formatCode="_ * #,##0_ ;_ * \-#,##0_ ;_ * &quot;-&quot;??_ ;_ @_ ">
                  <c:v>3651862</c:v>
                </c:pt>
                <c:pt idx="353" formatCode="_ * #,##0_ ;_ * \-#,##0_ ;_ * &quot;-&quot;??_ ;_ @_ ">
                  <c:v>3666289</c:v>
                </c:pt>
                <c:pt idx="354" formatCode="_ * #,##0_ ;_ * \-#,##0_ ;_ * &quot;-&quot;??_ ;_ @_ ">
                  <c:v>3694231</c:v>
                </c:pt>
                <c:pt idx="355" formatCode="_ * #,##0_ ;_ * \-#,##0_ ;_ * &quot;-&quot;??_ ;_ @_ ">
                  <c:v>3731477</c:v>
                </c:pt>
                <c:pt idx="356" formatCode="_ * #,##0_ ;_ * \-#,##0_ ;_ * &quot;-&quot;??_ ;_ @_ ">
                  <c:v>3749367</c:v>
                </c:pt>
                <c:pt idx="357" formatCode="_ * #,##0_ ;_ * \-#,##0_ ;_ * &quot;-&quot;??_ ;_ @_ ">
                  <c:v>3758588</c:v>
                </c:pt>
                <c:pt idx="358" formatCode="_ * #,##0_ ;_ * \-#,##0_ ;_ * &quot;-&quot;??_ ;_ @_ ">
                  <c:v>3755789</c:v>
                </c:pt>
                <c:pt idx="359" formatCode="_ * #,##0_ ;_ * \-#,##0_ ;_ * &quot;-&quot;??_ ;_ @_ ">
                  <c:v>3769337</c:v>
                </c:pt>
                <c:pt idx="360" formatCode="_ * #,##0_ ;_ * \-#,##0_ ;_ * &quot;-&quot;??_ ;_ @_ ">
                  <c:v>3783584</c:v>
                </c:pt>
                <c:pt idx="361" formatCode="_ * #,##0_ ;_ * \-#,##0_ ;_ * &quot;-&quot;??_ ;_ @_ ">
                  <c:v>3786029</c:v>
                </c:pt>
                <c:pt idx="362" formatCode="_ * #,##0_ ;_ * \-#,##0_ ;_ * &quot;-&quot;??_ ;_ @_ ">
                  <c:v>3770183</c:v>
                </c:pt>
                <c:pt idx="363" formatCode="_ * #,##0_ ;_ * \-#,##0_ ;_ * &quot;-&quot;??_ ;_ @_ ">
                  <c:v>3782760</c:v>
                </c:pt>
                <c:pt idx="364" formatCode="_ * #,##0_ ;_ * \-#,##0_ ;_ * &quot;-&quot;??_ ;_ @_ ">
                  <c:v>3801009</c:v>
                </c:pt>
                <c:pt idx="365" formatCode="_ * #,##0_ ;_ * \-#,##0_ ;_ * &quot;-&quot;??_ ;_ @_ ">
                  <c:v>3847988</c:v>
                </c:pt>
                <c:pt idx="366" formatCode="_ * #,##0_ ;_ * \-#,##0_ ;_ * &quot;-&quot;??_ ;_ @_ ">
                  <c:v>3917928</c:v>
                </c:pt>
                <c:pt idx="367" formatCode="_ * #,##0_ ;_ * \-#,##0_ ;_ * &quot;-&quot;??_ ;_ @_ ">
                  <c:v>3956511</c:v>
                </c:pt>
                <c:pt idx="368" formatCode="_ * #,##0_ ;_ * \-#,##0_ ;_ * &quot;-&quot;??_ ;_ @_ ">
                  <c:v>3964551</c:v>
                </c:pt>
                <c:pt idx="369" formatCode="_ * #,##0_ ;_ * \-#,##0_ ;_ * &quot;-&quot;??_ ;_ @_ ">
                  <c:v>3955127</c:v>
                </c:pt>
                <c:pt idx="370" formatCode="_ * #,##0_ ;_ * \-#,##0_ ;_ * &quot;-&quot;??_ ;_ @_ ">
                  <c:v>3930959</c:v>
                </c:pt>
                <c:pt idx="371" formatCode="_ * #,##0_ ;_ * \-#,##0_ ;_ * &quot;-&quot;??_ ;_ @_ ">
                  <c:v>3911419</c:v>
                </c:pt>
                <c:pt idx="372" formatCode="_ * #,##0_ ;_ * \-#,##0_ ;_ * &quot;-&quot;??_ ;_ @_ ">
                  <c:v>3893006</c:v>
                </c:pt>
                <c:pt idx="373" formatCode="_ * #,##0_ ;_ * \-#,##0_ ;_ * &quot;-&quot;??_ ;_ @_ ">
                  <c:v>3901339</c:v>
                </c:pt>
                <c:pt idx="374" formatCode="_ * #,##0_ ;_ * \-#,##0_ ;_ * &quot;-&quot;??_ ;_ @_ ">
                  <c:v>3868770</c:v>
                </c:pt>
                <c:pt idx="375" formatCode="_ * #,##0_ ;_ * \-#,##0_ ;_ * &quot;-&quot;??_ ;_ @_ ">
                  <c:v>3890115</c:v>
                </c:pt>
                <c:pt idx="376" formatCode="_ * #,##0_ ;_ * \-#,##0_ ;_ * &quot;-&quot;??_ ;_ @_ ">
                  <c:v>3868729</c:v>
                </c:pt>
                <c:pt idx="377" formatCode="_ * #,##0_ ;_ * \-#,##0_ ;_ * &quot;-&quot;??_ ;_ @_ ">
                  <c:v>3872409</c:v>
                </c:pt>
                <c:pt idx="378" formatCode="_ * #,##0_ ;_ * \-#,##0_ ;_ * &quot;-&quot;??_ ;_ @_ ">
                  <c:v>3898900</c:v>
                </c:pt>
                <c:pt idx="379" formatCode="_ * #,##0_ ;_ * \-#,##0_ ;_ * &quot;-&quot;??_ ;_ @_ ">
                  <c:v>3935117</c:v>
                </c:pt>
                <c:pt idx="380" formatCode="_ * #,##0_ ;_ * \-#,##0_ ;_ * &quot;-&quot;??_ ;_ @_ ">
                  <c:v>3953305</c:v>
                </c:pt>
                <c:pt idx="381" formatCode="_ * #,##0_ ;_ * \-#,##0_ ;_ * &quot;-&quot;??_ ;_ @_ ">
                  <c:v>3939278</c:v>
                </c:pt>
                <c:pt idx="382" formatCode="_ * #,##0_ ;_ * \-#,##0_ ;_ * &quot;-&quot;??_ ;_ @_ ">
                  <c:v>3945627</c:v>
                </c:pt>
                <c:pt idx="383" formatCode="_ * #,##0_ ;_ * \-#,##0_ ;_ * &quot;-&quot;??_ ;_ @_ ">
                  <c:v>3952741</c:v>
                </c:pt>
                <c:pt idx="384" formatCode="_ * #,##0_ ;_ * \-#,##0_ ;_ * &quot;-&quot;??_ ;_ @_ ">
                  <c:v>3940413</c:v>
                </c:pt>
                <c:pt idx="385" formatCode="_ * #,##0_ ;_ * \-#,##0_ ;_ * &quot;-&quot;??_ ;_ @_ ">
                  <c:v>3925880</c:v>
                </c:pt>
                <c:pt idx="386" formatCode="_ * #,##0_ ;_ * \-#,##0_ ;_ * &quot;-&quot;??_ ;_ @_ ">
                  <c:v>3956253</c:v>
                </c:pt>
                <c:pt idx="387" formatCode="_ * #,##0_ ;_ * \-#,##0_ ;_ * &quot;-&quot;??_ ;_ @_ ">
                  <c:v>3933786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Hotellovernattinger!$C$57</c:f>
              <c:strCache>
                <c:ptCount val="1"/>
                <c:pt idx="0">
                  <c:v>Hordaland utlend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Hotellovernattinger!$D$49:$OA$49</c:f>
              <c:strCache>
                <c:ptCount val="388"/>
                <c:pt idx="0">
                  <c:v>1985M01</c:v>
                </c:pt>
                <c:pt idx="1">
                  <c:v>1985M02</c:v>
                </c:pt>
                <c:pt idx="2">
                  <c:v>1985M03</c:v>
                </c:pt>
                <c:pt idx="3">
                  <c:v>1985M04</c:v>
                </c:pt>
                <c:pt idx="4">
                  <c:v>1985M05</c:v>
                </c:pt>
                <c:pt idx="5">
                  <c:v>1985M06</c:v>
                </c:pt>
                <c:pt idx="6">
                  <c:v>1985M07</c:v>
                </c:pt>
                <c:pt idx="7">
                  <c:v>1985M08</c:v>
                </c:pt>
                <c:pt idx="8">
                  <c:v>1985M09</c:v>
                </c:pt>
                <c:pt idx="9">
                  <c:v>1985M10</c:v>
                </c:pt>
                <c:pt idx="10">
                  <c:v>1985M11</c:v>
                </c:pt>
                <c:pt idx="11">
                  <c:v>1985M12</c:v>
                </c:pt>
                <c:pt idx="12">
                  <c:v>1986M01</c:v>
                </c:pt>
                <c:pt idx="13">
                  <c:v>1986M02</c:v>
                </c:pt>
                <c:pt idx="14">
                  <c:v>1986M03</c:v>
                </c:pt>
                <c:pt idx="15">
                  <c:v>1986M04</c:v>
                </c:pt>
                <c:pt idx="16">
                  <c:v>1986M05</c:v>
                </c:pt>
                <c:pt idx="17">
                  <c:v>1986M06</c:v>
                </c:pt>
                <c:pt idx="18">
                  <c:v>1986M07</c:v>
                </c:pt>
                <c:pt idx="19">
                  <c:v>1986M08</c:v>
                </c:pt>
                <c:pt idx="20">
                  <c:v>1986M09</c:v>
                </c:pt>
                <c:pt idx="21">
                  <c:v>1986M10</c:v>
                </c:pt>
                <c:pt idx="22">
                  <c:v>1986M11</c:v>
                </c:pt>
                <c:pt idx="23">
                  <c:v>1986M12</c:v>
                </c:pt>
                <c:pt idx="24">
                  <c:v>1987M01</c:v>
                </c:pt>
                <c:pt idx="25">
                  <c:v>1987M02</c:v>
                </c:pt>
                <c:pt idx="26">
                  <c:v>1987M03</c:v>
                </c:pt>
                <c:pt idx="27">
                  <c:v>1987M04</c:v>
                </c:pt>
                <c:pt idx="28">
                  <c:v>1987M05</c:v>
                </c:pt>
                <c:pt idx="29">
                  <c:v>1987M06</c:v>
                </c:pt>
                <c:pt idx="30">
                  <c:v>1987M07</c:v>
                </c:pt>
                <c:pt idx="31">
                  <c:v>1987M08</c:v>
                </c:pt>
                <c:pt idx="32">
                  <c:v>1987M09</c:v>
                </c:pt>
                <c:pt idx="33">
                  <c:v>1987M10</c:v>
                </c:pt>
                <c:pt idx="34">
                  <c:v>1987M11</c:v>
                </c:pt>
                <c:pt idx="35">
                  <c:v>1987M12</c:v>
                </c:pt>
                <c:pt idx="36">
                  <c:v>1988M01</c:v>
                </c:pt>
                <c:pt idx="37">
                  <c:v>1988M02</c:v>
                </c:pt>
                <c:pt idx="38">
                  <c:v>1988M03</c:v>
                </c:pt>
                <c:pt idx="39">
                  <c:v>1988M04</c:v>
                </c:pt>
                <c:pt idx="40">
                  <c:v>1988M05</c:v>
                </c:pt>
                <c:pt idx="41">
                  <c:v>1988M06</c:v>
                </c:pt>
                <c:pt idx="42">
                  <c:v>1988M07</c:v>
                </c:pt>
                <c:pt idx="43">
                  <c:v>1988M08</c:v>
                </c:pt>
                <c:pt idx="44">
                  <c:v>1988M09</c:v>
                </c:pt>
                <c:pt idx="45">
                  <c:v>1988M10</c:v>
                </c:pt>
                <c:pt idx="46">
                  <c:v>1988M11</c:v>
                </c:pt>
                <c:pt idx="47">
                  <c:v>1988M12</c:v>
                </c:pt>
                <c:pt idx="48">
                  <c:v>1989M01</c:v>
                </c:pt>
                <c:pt idx="49">
                  <c:v>1989M02</c:v>
                </c:pt>
                <c:pt idx="50">
                  <c:v>1989M03</c:v>
                </c:pt>
                <c:pt idx="51">
                  <c:v>1989M04</c:v>
                </c:pt>
                <c:pt idx="52">
                  <c:v>1989M05</c:v>
                </c:pt>
                <c:pt idx="53">
                  <c:v>1989M06</c:v>
                </c:pt>
                <c:pt idx="54">
                  <c:v>1989M07</c:v>
                </c:pt>
                <c:pt idx="55">
                  <c:v>1989M08</c:v>
                </c:pt>
                <c:pt idx="56">
                  <c:v>1989M09</c:v>
                </c:pt>
                <c:pt idx="57">
                  <c:v>1989M10</c:v>
                </c:pt>
                <c:pt idx="58">
                  <c:v>1989M11</c:v>
                </c:pt>
                <c:pt idx="59">
                  <c:v>1989M12</c:v>
                </c:pt>
                <c:pt idx="60">
                  <c:v>1990M01</c:v>
                </c:pt>
                <c:pt idx="61">
                  <c:v>1990M02</c:v>
                </c:pt>
                <c:pt idx="62">
                  <c:v>1990M03</c:v>
                </c:pt>
                <c:pt idx="63">
                  <c:v>1990M04</c:v>
                </c:pt>
                <c:pt idx="64">
                  <c:v>1990M05</c:v>
                </c:pt>
                <c:pt idx="65">
                  <c:v>1990M06</c:v>
                </c:pt>
                <c:pt idx="66">
                  <c:v>1990M07</c:v>
                </c:pt>
                <c:pt idx="67">
                  <c:v>1990M08</c:v>
                </c:pt>
                <c:pt idx="68">
                  <c:v>1990M09</c:v>
                </c:pt>
                <c:pt idx="69">
                  <c:v>1990M10</c:v>
                </c:pt>
                <c:pt idx="70">
                  <c:v>1990M11</c:v>
                </c:pt>
                <c:pt idx="71">
                  <c:v>1990M12</c:v>
                </c:pt>
                <c:pt idx="72">
                  <c:v>1991M01</c:v>
                </c:pt>
                <c:pt idx="73">
                  <c:v>1991M02</c:v>
                </c:pt>
                <c:pt idx="74">
                  <c:v>1991M03</c:v>
                </c:pt>
                <c:pt idx="75">
                  <c:v>1991M04</c:v>
                </c:pt>
                <c:pt idx="76">
                  <c:v>1991M05</c:v>
                </c:pt>
                <c:pt idx="77">
                  <c:v>1991M06</c:v>
                </c:pt>
                <c:pt idx="78">
                  <c:v>1991M07</c:v>
                </c:pt>
                <c:pt idx="79">
                  <c:v>1991M08</c:v>
                </c:pt>
                <c:pt idx="80">
                  <c:v>1991M09</c:v>
                </c:pt>
                <c:pt idx="81">
                  <c:v>1991M10</c:v>
                </c:pt>
                <c:pt idx="82">
                  <c:v>1991M11</c:v>
                </c:pt>
                <c:pt idx="83">
                  <c:v>1991M12</c:v>
                </c:pt>
                <c:pt idx="84">
                  <c:v>1992M01</c:v>
                </c:pt>
                <c:pt idx="85">
                  <c:v>1992M02</c:v>
                </c:pt>
                <c:pt idx="86">
                  <c:v>1992M03</c:v>
                </c:pt>
                <c:pt idx="87">
                  <c:v>1992M04</c:v>
                </c:pt>
                <c:pt idx="88">
                  <c:v>1992M05</c:v>
                </c:pt>
                <c:pt idx="89">
                  <c:v>1992M06</c:v>
                </c:pt>
                <c:pt idx="90">
                  <c:v>1992M07</c:v>
                </c:pt>
                <c:pt idx="91">
                  <c:v>1992M08</c:v>
                </c:pt>
                <c:pt idx="92">
                  <c:v>1992M09</c:v>
                </c:pt>
                <c:pt idx="93">
                  <c:v>1992M10</c:v>
                </c:pt>
                <c:pt idx="94">
                  <c:v>1992M11</c:v>
                </c:pt>
                <c:pt idx="95">
                  <c:v>1992M12</c:v>
                </c:pt>
                <c:pt idx="96">
                  <c:v>1993M01</c:v>
                </c:pt>
                <c:pt idx="97">
                  <c:v>1993M02</c:v>
                </c:pt>
                <c:pt idx="98">
                  <c:v>1993M03</c:v>
                </c:pt>
                <c:pt idx="99">
                  <c:v>1993M04</c:v>
                </c:pt>
                <c:pt idx="100">
                  <c:v>1993M05</c:v>
                </c:pt>
                <c:pt idx="101">
                  <c:v>1993M06</c:v>
                </c:pt>
                <c:pt idx="102">
                  <c:v>1993M07</c:v>
                </c:pt>
                <c:pt idx="103">
                  <c:v>1993M08</c:v>
                </c:pt>
                <c:pt idx="104">
                  <c:v>1993M09</c:v>
                </c:pt>
                <c:pt idx="105">
                  <c:v>1993M10</c:v>
                </c:pt>
                <c:pt idx="106">
                  <c:v>1993M11</c:v>
                </c:pt>
                <c:pt idx="107">
                  <c:v>1993M12</c:v>
                </c:pt>
                <c:pt idx="108">
                  <c:v>1994M01</c:v>
                </c:pt>
                <c:pt idx="109">
                  <c:v>1994M02</c:v>
                </c:pt>
                <c:pt idx="110">
                  <c:v>1994M03</c:v>
                </c:pt>
                <c:pt idx="111">
                  <c:v>1994M04</c:v>
                </c:pt>
                <c:pt idx="112">
                  <c:v>1994M05</c:v>
                </c:pt>
                <c:pt idx="113">
                  <c:v>1994M06</c:v>
                </c:pt>
                <c:pt idx="114">
                  <c:v>1994M07</c:v>
                </c:pt>
                <c:pt idx="115">
                  <c:v>1994M08</c:v>
                </c:pt>
                <c:pt idx="116">
                  <c:v>1994M09</c:v>
                </c:pt>
                <c:pt idx="117">
                  <c:v>1994M10</c:v>
                </c:pt>
                <c:pt idx="118">
                  <c:v>1994M11</c:v>
                </c:pt>
                <c:pt idx="119">
                  <c:v>1994M12</c:v>
                </c:pt>
                <c:pt idx="120">
                  <c:v>1995M01</c:v>
                </c:pt>
                <c:pt idx="121">
                  <c:v>1995M02</c:v>
                </c:pt>
                <c:pt idx="122">
                  <c:v>1995M03</c:v>
                </c:pt>
                <c:pt idx="123">
                  <c:v>1995M04</c:v>
                </c:pt>
                <c:pt idx="124">
                  <c:v>1995M05</c:v>
                </c:pt>
                <c:pt idx="125">
                  <c:v>1995M06</c:v>
                </c:pt>
                <c:pt idx="126">
                  <c:v>1995M07</c:v>
                </c:pt>
                <c:pt idx="127">
                  <c:v>1995M08</c:v>
                </c:pt>
                <c:pt idx="128">
                  <c:v>1995M09</c:v>
                </c:pt>
                <c:pt idx="129">
                  <c:v>1995M10</c:v>
                </c:pt>
                <c:pt idx="130">
                  <c:v>1995M11</c:v>
                </c:pt>
                <c:pt idx="131">
                  <c:v>1995M12</c:v>
                </c:pt>
                <c:pt idx="132">
                  <c:v>1996M01</c:v>
                </c:pt>
                <c:pt idx="133">
                  <c:v>1996M02</c:v>
                </c:pt>
                <c:pt idx="134">
                  <c:v>1996M03</c:v>
                </c:pt>
                <c:pt idx="135">
                  <c:v>1996M04</c:v>
                </c:pt>
                <c:pt idx="136">
                  <c:v>1996M05</c:v>
                </c:pt>
                <c:pt idx="137">
                  <c:v>1996M06</c:v>
                </c:pt>
                <c:pt idx="138">
                  <c:v>1996M07</c:v>
                </c:pt>
                <c:pt idx="139">
                  <c:v>1996M08</c:v>
                </c:pt>
                <c:pt idx="140">
                  <c:v>1996M09</c:v>
                </c:pt>
                <c:pt idx="141">
                  <c:v>1996M10</c:v>
                </c:pt>
                <c:pt idx="142">
                  <c:v>1996M11</c:v>
                </c:pt>
                <c:pt idx="143">
                  <c:v>1996M12</c:v>
                </c:pt>
                <c:pt idx="144">
                  <c:v>1997M01</c:v>
                </c:pt>
                <c:pt idx="145">
                  <c:v>1997M02</c:v>
                </c:pt>
                <c:pt idx="146">
                  <c:v>1997M03</c:v>
                </c:pt>
                <c:pt idx="147">
                  <c:v>1997M04</c:v>
                </c:pt>
                <c:pt idx="148">
                  <c:v>1997M05</c:v>
                </c:pt>
                <c:pt idx="149">
                  <c:v>1997M06</c:v>
                </c:pt>
                <c:pt idx="150">
                  <c:v>1997M07</c:v>
                </c:pt>
                <c:pt idx="151">
                  <c:v>1997M08</c:v>
                </c:pt>
                <c:pt idx="152">
                  <c:v>1997M09</c:v>
                </c:pt>
                <c:pt idx="153">
                  <c:v>1997M10</c:v>
                </c:pt>
                <c:pt idx="154">
                  <c:v>1997M11</c:v>
                </c:pt>
                <c:pt idx="155">
                  <c:v>1997M12</c:v>
                </c:pt>
                <c:pt idx="156">
                  <c:v>1998M01</c:v>
                </c:pt>
                <c:pt idx="157">
                  <c:v>1998M02</c:v>
                </c:pt>
                <c:pt idx="158">
                  <c:v>1998M03</c:v>
                </c:pt>
                <c:pt idx="159">
                  <c:v>1998M04</c:v>
                </c:pt>
                <c:pt idx="160">
                  <c:v>1998M05</c:v>
                </c:pt>
                <c:pt idx="161">
                  <c:v>1998M06</c:v>
                </c:pt>
                <c:pt idx="162">
                  <c:v>1998M07</c:v>
                </c:pt>
                <c:pt idx="163">
                  <c:v>1998M08</c:v>
                </c:pt>
                <c:pt idx="164">
                  <c:v>1998M09</c:v>
                </c:pt>
                <c:pt idx="165">
                  <c:v>1998M10</c:v>
                </c:pt>
                <c:pt idx="166">
                  <c:v>1998M11</c:v>
                </c:pt>
                <c:pt idx="167">
                  <c:v>1998M12</c:v>
                </c:pt>
                <c:pt idx="168">
                  <c:v>1999M01</c:v>
                </c:pt>
                <c:pt idx="169">
                  <c:v>1999M02</c:v>
                </c:pt>
                <c:pt idx="170">
                  <c:v>1999M03</c:v>
                </c:pt>
                <c:pt idx="171">
                  <c:v>1999M04</c:v>
                </c:pt>
                <c:pt idx="172">
                  <c:v>1999M05</c:v>
                </c:pt>
                <c:pt idx="173">
                  <c:v>1999M06</c:v>
                </c:pt>
                <c:pt idx="174">
                  <c:v>1999M07</c:v>
                </c:pt>
                <c:pt idx="175">
                  <c:v>1999M08</c:v>
                </c:pt>
                <c:pt idx="176">
                  <c:v>1999M09</c:v>
                </c:pt>
                <c:pt idx="177">
                  <c:v>1999M10</c:v>
                </c:pt>
                <c:pt idx="178">
                  <c:v>1999M11</c:v>
                </c:pt>
                <c:pt idx="179">
                  <c:v>1999M12</c:v>
                </c:pt>
                <c:pt idx="180">
                  <c:v>2000M01</c:v>
                </c:pt>
                <c:pt idx="181">
                  <c:v>2000M02</c:v>
                </c:pt>
                <c:pt idx="182">
                  <c:v>2000M03</c:v>
                </c:pt>
                <c:pt idx="183">
                  <c:v>2000M04</c:v>
                </c:pt>
                <c:pt idx="184">
                  <c:v>2000M05</c:v>
                </c:pt>
                <c:pt idx="185">
                  <c:v>2000M06</c:v>
                </c:pt>
                <c:pt idx="186">
                  <c:v>2000M07</c:v>
                </c:pt>
                <c:pt idx="187">
                  <c:v>2000M08</c:v>
                </c:pt>
                <c:pt idx="188">
                  <c:v>2000M09</c:v>
                </c:pt>
                <c:pt idx="189">
                  <c:v>2000M10</c:v>
                </c:pt>
                <c:pt idx="190">
                  <c:v>2000M11</c:v>
                </c:pt>
                <c:pt idx="191">
                  <c:v>2000M12</c:v>
                </c:pt>
                <c:pt idx="192">
                  <c:v>2001M01</c:v>
                </c:pt>
                <c:pt idx="193">
                  <c:v>2001M02</c:v>
                </c:pt>
                <c:pt idx="194">
                  <c:v>2001M03</c:v>
                </c:pt>
                <c:pt idx="195">
                  <c:v>2001M04</c:v>
                </c:pt>
                <c:pt idx="196">
                  <c:v>2001M05</c:v>
                </c:pt>
                <c:pt idx="197">
                  <c:v>2001M06</c:v>
                </c:pt>
                <c:pt idx="198">
                  <c:v>2001M07</c:v>
                </c:pt>
                <c:pt idx="199">
                  <c:v>2001M08</c:v>
                </c:pt>
                <c:pt idx="200">
                  <c:v>2001M09</c:v>
                </c:pt>
                <c:pt idx="201">
                  <c:v>2001M10</c:v>
                </c:pt>
                <c:pt idx="202">
                  <c:v>2001M11</c:v>
                </c:pt>
                <c:pt idx="203">
                  <c:v>2001M12</c:v>
                </c:pt>
                <c:pt idx="204">
                  <c:v>2002M01</c:v>
                </c:pt>
                <c:pt idx="205">
                  <c:v>2002M02</c:v>
                </c:pt>
                <c:pt idx="206">
                  <c:v>2002M03</c:v>
                </c:pt>
                <c:pt idx="207">
                  <c:v>2002M04</c:v>
                </c:pt>
                <c:pt idx="208">
                  <c:v>2002M05</c:v>
                </c:pt>
                <c:pt idx="209">
                  <c:v>2002M06</c:v>
                </c:pt>
                <c:pt idx="210">
                  <c:v>2002M07</c:v>
                </c:pt>
                <c:pt idx="211">
                  <c:v>2002M08</c:v>
                </c:pt>
                <c:pt idx="212">
                  <c:v>2002M09</c:v>
                </c:pt>
                <c:pt idx="213">
                  <c:v>2002M10</c:v>
                </c:pt>
                <c:pt idx="214">
                  <c:v>2002M11</c:v>
                </c:pt>
                <c:pt idx="215">
                  <c:v>2002M12</c:v>
                </c:pt>
                <c:pt idx="216">
                  <c:v>2003M01</c:v>
                </c:pt>
                <c:pt idx="217">
                  <c:v>2003M02</c:v>
                </c:pt>
                <c:pt idx="218">
                  <c:v>2003M03</c:v>
                </c:pt>
                <c:pt idx="219">
                  <c:v>2003M04</c:v>
                </c:pt>
                <c:pt idx="220">
                  <c:v>2003M05</c:v>
                </c:pt>
                <c:pt idx="221">
                  <c:v>2003M06</c:v>
                </c:pt>
                <c:pt idx="222">
                  <c:v>2003M07</c:v>
                </c:pt>
                <c:pt idx="223">
                  <c:v>2003M08</c:v>
                </c:pt>
                <c:pt idx="224">
                  <c:v>2003M09</c:v>
                </c:pt>
                <c:pt idx="225">
                  <c:v>2003M10</c:v>
                </c:pt>
                <c:pt idx="226">
                  <c:v>2003M11</c:v>
                </c:pt>
                <c:pt idx="227">
                  <c:v>2003M12</c:v>
                </c:pt>
                <c:pt idx="228">
                  <c:v>2004M01</c:v>
                </c:pt>
                <c:pt idx="229">
                  <c:v>2004M02</c:v>
                </c:pt>
                <c:pt idx="230">
                  <c:v>2004M03</c:v>
                </c:pt>
                <c:pt idx="231">
                  <c:v>2004M04</c:v>
                </c:pt>
                <c:pt idx="232">
                  <c:v>2004M05</c:v>
                </c:pt>
                <c:pt idx="233">
                  <c:v>2004M06</c:v>
                </c:pt>
                <c:pt idx="234">
                  <c:v>2004M07</c:v>
                </c:pt>
                <c:pt idx="235">
                  <c:v>2004M08</c:v>
                </c:pt>
                <c:pt idx="236">
                  <c:v>2004M09</c:v>
                </c:pt>
                <c:pt idx="237">
                  <c:v>2004M10</c:v>
                </c:pt>
                <c:pt idx="238">
                  <c:v>2004M11</c:v>
                </c:pt>
                <c:pt idx="239">
                  <c:v>2004M12</c:v>
                </c:pt>
                <c:pt idx="240">
                  <c:v>2005M01</c:v>
                </c:pt>
                <c:pt idx="241">
                  <c:v>2005M02</c:v>
                </c:pt>
                <c:pt idx="242">
                  <c:v>2005M03</c:v>
                </c:pt>
                <c:pt idx="243">
                  <c:v>2005M04</c:v>
                </c:pt>
                <c:pt idx="244">
                  <c:v>2005M05</c:v>
                </c:pt>
                <c:pt idx="245">
                  <c:v>2005M06</c:v>
                </c:pt>
                <c:pt idx="246">
                  <c:v>2005M07</c:v>
                </c:pt>
                <c:pt idx="247">
                  <c:v>2005M08</c:v>
                </c:pt>
                <c:pt idx="248">
                  <c:v>2005M09</c:v>
                </c:pt>
                <c:pt idx="249">
                  <c:v>2005M10</c:v>
                </c:pt>
                <c:pt idx="250">
                  <c:v>2005M11</c:v>
                </c:pt>
                <c:pt idx="251">
                  <c:v>2005M12</c:v>
                </c:pt>
                <c:pt idx="252">
                  <c:v>2006M01</c:v>
                </c:pt>
                <c:pt idx="253">
                  <c:v>2006M02</c:v>
                </c:pt>
                <c:pt idx="254">
                  <c:v>2006M03</c:v>
                </c:pt>
                <c:pt idx="255">
                  <c:v>2006M04</c:v>
                </c:pt>
                <c:pt idx="256">
                  <c:v>2006M05</c:v>
                </c:pt>
                <c:pt idx="257">
                  <c:v>2006M06</c:v>
                </c:pt>
                <c:pt idx="258">
                  <c:v>2006M07</c:v>
                </c:pt>
                <c:pt idx="259">
                  <c:v>2006M08</c:v>
                </c:pt>
                <c:pt idx="260">
                  <c:v>2006M09</c:v>
                </c:pt>
                <c:pt idx="261">
                  <c:v>2006M10</c:v>
                </c:pt>
                <c:pt idx="262">
                  <c:v>2006M11</c:v>
                </c:pt>
                <c:pt idx="263">
                  <c:v>2006M12</c:v>
                </c:pt>
                <c:pt idx="264">
                  <c:v>2007M01</c:v>
                </c:pt>
                <c:pt idx="265">
                  <c:v>2007M02</c:v>
                </c:pt>
                <c:pt idx="266">
                  <c:v>2007M03</c:v>
                </c:pt>
                <c:pt idx="267">
                  <c:v>2007M04</c:v>
                </c:pt>
                <c:pt idx="268">
                  <c:v>2007M05</c:v>
                </c:pt>
                <c:pt idx="269">
                  <c:v>2007M06</c:v>
                </c:pt>
                <c:pt idx="270">
                  <c:v>2007M07</c:v>
                </c:pt>
                <c:pt idx="271">
                  <c:v>2007M08</c:v>
                </c:pt>
                <c:pt idx="272">
                  <c:v>2007M09</c:v>
                </c:pt>
                <c:pt idx="273">
                  <c:v>2007M10</c:v>
                </c:pt>
                <c:pt idx="274">
                  <c:v>2007M11</c:v>
                </c:pt>
                <c:pt idx="275">
                  <c:v>2007M12</c:v>
                </c:pt>
                <c:pt idx="276">
                  <c:v>2008M01</c:v>
                </c:pt>
                <c:pt idx="277">
                  <c:v>2008M02</c:v>
                </c:pt>
                <c:pt idx="278">
                  <c:v>2008M03</c:v>
                </c:pt>
                <c:pt idx="279">
                  <c:v>2008M04</c:v>
                </c:pt>
                <c:pt idx="280">
                  <c:v>2008M05</c:v>
                </c:pt>
                <c:pt idx="281">
                  <c:v>2008M06</c:v>
                </c:pt>
                <c:pt idx="282">
                  <c:v>2008M07</c:v>
                </c:pt>
                <c:pt idx="283">
                  <c:v>2008M08</c:v>
                </c:pt>
                <c:pt idx="284">
                  <c:v>2008M09</c:v>
                </c:pt>
                <c:pt idx="285">
                  <c:v>2008M10</c:v>
                </c:pt>
                <c:pt idx="286">
                  <c:v>2008M11</c:v>
                </c:pt>
                <c:pt idx="287">
                  <c:v>2008M12</c:v>
                </c:pt>
                <c:pt idx="288">
                  <c:v>2009M01</c:v>
                </c:pt>
                <c:pt idx="289">
                  <c:v>2009M02</c:v>
                </c:pt>
                <c:pt idx="290">
                  <c:v>2009M03</c:v>
                </c:pt>
                <c:pt idx="291">
                  <c:v>2009M04</c:v>
                </c:pt>
                <c:pt idx="292">
                  <c:v>2009M05</c:v>
                </c:pt>
                <c:pt idx="293">
                  <c:v>2009M06</c:v>
                </c:pt>
                <c:pt idx="294">
                  <c:v>2009M07</c:v>
                </c:pt>
                <c:pt idx="295">
                  <c:v>2009M08</c:v>
                </c:pt>
                <c:pt idx="296">
                  <c:v>2009M09</c:v>
                </c:pt>
                <c:pt idx="297">
                  <c:v>2009M10</c:v>
                </c:pt>
                <c:pt idx="298">
                  <c:v>2009M11</c:v>
                </c:pt>
                <c:pt idx="299">
                  <c:v>2009M12</c:v>
                </c:pt>
                <c:pt idx="300">
                  <c:v>2010M01</c:v>
                </c:pt>
                <c:pt idx="301">
                  <c:v>2010M02</c:v>
                </c:pt>
                <c:pt idx="302">
                  <c:v>2010M03</c:v>
                </c:pt>
                <c:pt idx="303">
                  <c:v>2010M04</c:v>
                </c:pt>
                <c:pt idx="304">
                  <c:v>2010M05</c:v>
                </c:pt>
                <c:pt idx="305">
                  <c:v>2010M06</c:v>
                </c:pt>
                <c:pt idx="306">
                  <c:v>2010M07</c:v>
                </c:pt>
                <c:pt idx="307">
                  <c:v>2010M08</c:v>
                </c:pt>
                <c:pt idx="308">
                  <c:v>2010M09</c:v>
                </c:pt>
                <c:pt idx="309">
                  <c:v>2010M10</c:v>
                </c:pt>
                <c:pt idx="310">
                  <c:v>2010M11</c:v>
                </c:pt>
                <c:pt idx="311">
                  <c:v>2010M12</c:v>
                </c:pt>
                <c:pt idx="312">
                  <c:v>2011M01</c:v>
                </c:pt>
                <c:pt idx="313">
                  <c:v>2011M02</c:v>
                </c:pt>
                <c:pt idx="314">
                  <c:v>2011M03</c:v>
                </c:pt>
                <c:pt idx="315">
                  <c:v>2011M04</c:v>
                </c:pt>
                <c:pt idx="316">
                  <c:v>2011M05</c:v>
                </c:pt>
                <c:pt idx="317">
                  <c:v>2011M06</c:v>
                </c:pt>
                <c:pt idx="318">
                  <c:v>2011M07</c:v>
                </c:pt>
                <c:pt idx="319">
                  <c:v>2011M08</c:v>
                </c:pt>
                <c:pt idx="320">
                  <c:v>2011M09</c:v>
                </c:pt>
                <c:pt idx="321">
                  <c:v>2011M10</c:v>
                </c:pt>
                <c:pt idx="322">
                  <c:v>2011M11</c:v>
                </c:pt>
                <c:pt idx="323">
                  <c:v>2011M12</c:v>
                </c:pt>
                <c:pt idx="324">
                  <c:v>2012M01</c:v>
                </c:pt>
                <c:pt idx="325">
                  <c:v>2012M02</c:v>
                </c:pt>
                <c:pt idx="326">
                  <c:v>2012M03</c:v>
                </c:pt>
                <c:pt idx="327">
                  <c:v>2012M04</c:v>
                </c:pt>
                <c:pt idx="328">
                  <c:v>2012M05</c:v>
                </c:pt>
                <c:pt idx="329">
                  <c:v>2012M06</c:v>
                </c:pt>
                <c:pt idx="330">
                  <c:v>2012M07</c:v>
                </c:pt>
                <c:pt idx="331">
                  <c:v>2012M08</c:v>
                </c:pt>
                <c:pt idx="332">
                  <c:v>2012M09</c:v>
                </c:pt>
                <c:pt idx="333">
                  <c:v>2012M10</c:v>
                </c:pt>
                <c:pt idx="334">
                  <c:v>2012M11</c:v>
                </c:pt>
                <c:pt idx="335">
                  <c:v>2012M12</c:v>
                </c:pt>
                <c:pt idx="336">
                  <c:v>2013M01</c:v>
                </c:pt>
                <c:pt idx="337">
                  <c:v>2013M02</c:v>
                </c:pt>
                <c:pt idx="338">
                  <c:v>2013M03</c:v>
                </c:pt>
                <c:pt idx="339">
                  <c:v>2013M04</c:v>
                </c:pt>
                <c:pt idx="340">
                  <c:v>2013M05</c:v>
                </c:pt>
                <c:pt idx="341">
                  <c:v>2013M06</c:v>
                </c:pt>
                <c:pt idx="342">
                  <c:v>2013M07</c:v>
                </c:pt>
                <c:pt idx="343">
                  <c:v>2013M08</c:v>
                </c:pt>
                <c:pt idx="344">
                  <c:v>2013M09</c:v>
                </c:pt>
                <c:pt idx="345">
                  <c:v>2013M10</c:v>
                </c:pt>
                <c:pt idx="346">
                  <c:v>2013M11</c:v>
                </c:pt>
                <c:pt idx="347">
                  <c:v>2013M12</c:v>
                </c:pt>
                <c:pt idx="348">
                  <c:v>2014M01</c:v>
                </c:pt>
                <c:pt idx="349">
                  <c:v>2014M02</c:v>
                </c:pt>
                <c:pt idx="350">
                  <c:v>2014M03</c:v>
                </c:pt>
                <c:pt idx="351">
                  <c:v>2014M04</c:v>
                </c:pt>
                <c:pt idx="352">
                  <c:v>2014M05</c:v>
                </c:pt>
                <c:pt idx="353">
                  <c:v>2014M06</c:v>
                </c:pt>
                <c:pt idx="354">
                  <c:v>2014M07</c:v>
                </c:pt>
                <c:pt idx="355">
                  <c:v>2014M08</c:v>
                </c:pt>
                <c:pt idx="356">
                  <c:v>2014M09</c:v>
                </c:pt>
                <c:pt idx="357">
                  <c:v>2014M10</c:v>
                </c:pt>
                <c:pt idx="358">
                  <c:v>2014M11</c:v>
                </c:pt>
                <c:pt idx="359">
                  <c:v>2014M12</c:v>
                </c:pt>
                <c:pt idx="360">
                  <c:v>2015M01</c:v>
                </c:pt>
                <c:pt idx="361">
                  <c:v>2015M02</c:v>
                </c:pt>
                <c:pt idx="362">
                  <c:v>2015M03</c:v>
                </c:pt>
                <c:pt idx="363">
                  <c:v>2015M04</c:v>
                </c:pt>
                <c:pt idx="364">
                  <c:v>2015M05</c:v>
                </c:pt>
                <c:pt idx="365">
                  <c:v>2015M06</c:v>
                </c:pt>
                <c:pt idx="366">
                  <c:v>2015M07</c:v>
                </c:pt>
                <c:pt idx="367">
                  <c:v>2015M08</c:v>
                </c:pt>
                <c:pt idx="368">
                  <c:v>2015M09</c:v>
                </c:pt>
                <c:pt idx="369">
                  <c:v>2015M10</c:v>
                </c:pt>
                <c:pt idx="370">
                  <c:v>2015M11</c:v>
                </c:pt>
                <c:pt idx="371">
                  <c:v>2015M12</c:v>
                </c:pt>
                <c:pt idx="372">
                  <c:v>2016M01</c:v>
                </c:pt>
                <c:pt idx="373">
                  <c:v>2016M02</c:v>
                </c:pt>
                <c:pt idx="374">
                  <c:v>2016M03</c:v>
                </c:pt>
                <c:pt idx="375">
                  <c:v>2016M04</c:v>
                </c:pt>
                <c:pt idx="376">
                  <c:v>2016M05</c:v>
                </c:pt>
                <c:pt idx="377">
                  <c:v>2016M06</c:v>
                </c:pt>
                <c:pt idx="378">
                  <c:v>2016M07</c:v>
                </c:pt>
                <c:pt idx="379">
                  <c:v>2016M08</c:v>
                </c:pt>
                <c:pt idx="380">
                  <c:v>2016M09</c:v>
                </c:pt>
                <c:pt idx="381">
                  <c:v>2016M10</c:v>
                </c:pt>
                <c:pt idx="382">
                  <c:v>2016M11</c:v>
                </c:pt>
                <c:pt idx="383">
                  <c:v>2016M12</c:v>
                </c:pt>
                <c:pt idx="384">
                  <c:v>2017M01</c:v>
                </c:pt>
                <c:pt idx="385">
                  <c:v>2017M02</c:v>
                </c:pt>
                <c:pt idx="386">
                  <c:v>2017M03</c:v>
                </c:pt>
                <c:pt idx="387">
                  <c:v>2017M04</c:v>
                </c:pt>
              </c:strCache>
            </c:strRef>
          </c:cat>
          <c:val>
            <c:numRef>
              <c:f>Hotellovernattinger!$D$57:$OA$57</c:f>
              <c:numCache>
                <c:formatCode>General</c:formatCode>
                <c:ptCount val="388"/>
                <c:pt idx="11" formatCode="_ * #,##0_ ;_ * \-#,##0_ ;_ * &quot;-&quot;??_ ;_ @_ ">
                  <c:v>679047</c:v>
                </c:pt>
                <c:pt idx="12" formatCode="_ * #,##0_ ;_ * \-#,##0_ ;_ * &quot;-&quot;??_ ;_ @_ ">
                  <c:v>677512</c:v>
                </c:pt>
                <c:pt idx="13" formatCode="_ * #,##0_ ;_ * \-#,##0_ ;_ * &quot;-&quot;??_ ;_ @_ ">
                  <c:v>679088</c:v>
                </c:pt>
                <c:pt idx="14" formatCode="_ * #,##0_ ;_ * \-#,##0_ ;_ * &quot;-&quot;??_ ;_ @_ ">
                  <c:v>671109</c:v>
                </c:pt>
                <c:pt idx="15" formatCode="_ * #,##0_ ;_ * \-#,##0_ ;_ * &quot;-&quot;??_ ;_ @_ ">
                  <c:v>661200</c:v>
                </c:pt>
                <c:pt idx="16" formatCode="_ * #,##0_ ;_ * \-#,##0_ ;_ * &quot;-&quot;??_ ;_ @_ ">
                  <c:v>643703</c:v>
                </c:pt>
                <c:pt idx="17" formatCode="_ * #,##0_ ;_ * \-#,##0_ ;_ * &quot;-&quot;??_ ;_ @_ ">
                  <c:v>607251</c:v>
                </c:pt>
                <c:pt idx="18" formatCode="_ * #,##0_ ;_ * \-#,##0_ ;_ * &quot;-&quot;??_ ;_ @_ ">
                  <c:v>569421</c:v>
                </c:pt>
                <c:pt idx="19" formatCode="_ * #,##0_ ;_ * \-#,##0_ ;_ * &quot;-&quot;??_ ;_ @_ ">
                  <c:v>534310</c:v>
                </c:pt>
                <c:pt idx="20" formatCode="_ * #,##0_ ;_ * \-#,##0_ ;_ * &quot;-&quot;??_ ;_ @_ ">
                  <c:v>518980</c:v>
                </c:pt>
                <c:pt idx="21" formatCode="_ * #,##0_ ;_ * \-#,##0_ ;_ * &quot;-&quot;??_ ;_ @_ ">
                  <c:v>514499</c:v>
                </c:pt>
                <c:pt idx="22" formatCode="_ * #,##0_ ;_ * \-#,##0_ ;_ * &quot;-&quot;??_ ;_ @_ ">
                  <c:v>512255</c:v>
                </c:pt>
                <c:pt idx="23" formatCode="_ * #,##0_ ;_ * \-#,##0_ ;_ * &quot;-&quot;??_ ;_ @_ ">
                  <c:v>508501</c:v>
                </c:pt>
                <c:pt idx="24" formatCode="_ * #,##0_ ;_ * \-#,##0_ ;_ * &quot;-&quot;??_ ;_ @_ ">
                  <c:v>507612</c:v>
                </c:pt>
                <c:pt idx="25" formatCode="_ * #,##0_ ;_ * \-#,##0_ ;_ * &quot;-&quot;??_ ;_ @_ ">
                  <c:v>507331</c:v>
                </c:pt>
                <c:pt idx="26" formatCode="_ * #,##0_ ;_ * \-#,##0_ ;_ * &quot;-&quot;??_ ;_ @_ ">
                  <c:v>519927</c:v>
                </c:pt>
                <c:pt idx="27" formatCode="_ * #,##0_ ;_ * \-#,##0_ ;_ * &quot;-&quot;??_ ;_ @_ ">
                  <c:v>528328</c:v>
                </c:pt>
                <c:pt idx="28" formatCode="_ * #,##0_ ;_ * \-#,##0_ ;_ * &quot;-&quot;??_ ;_ @_ ">
                  <c:v>534847</c:v>
                </c:pt>
                <c:pt idx="29" formatCode="_ * #,##0_ ;_ * \-#,##0_ ;_ * &quot;-&quot;??_ ;_ @_ ">
                  <c:v>546725</c:v>
                </c:pt>
                <c:pt idx="30" formatCode="_ * #,##0_ ;_ * \-#,##0_ ;_ * &quot;-&quot;??_ ;_ @_ ">
                  <c:v>562333</c:v>
                </c:pt>
                <c:pt idx="31" formatCode="_ * #,##0_ ;_ * \-#,##0_ ;_ * &quot;-&quot;??_ ;_ @_ ">
                  <c:v>567347</c:v>
                </c:pt>
                <c:pt idx="32" formatCode="_ * #,##0_ ;_ * \-#,##0_ ;_ * &quot;-&quot;??_ ;_ @_ ">
                  <c:v>565353</c:v>
                </c:pt>
                <c:pt idx="33" formatCode="_ * #,##0_ ;_ * \-#,##0_ ;_ * &quot;-&quot;??_ ;_ @_ ">
                  <c:v>568629</c:v>
                </c:pt>
                <c:pt idx="34" formatCode="_ * #,##0_ ;_ * \-#,##0_ ;_ * &quot;-&quot;??_ ;_ @_ ">
                  <c:v>572483</c:v>
                </c:pt>
                <c:pt idx="35" formatCode="_ * #,##0_ ;_ * \-#,##0_ ;_ * &quot;-&quot;??_ ;_ @_ ">
                  <c:v>577991</c:v>
                </c:pt>
                <c:pt idx="36" formatCode="_ * #,##0_ ;_ * \-#,##0_ ;_ * &quot;-&quot;??_ ;_ @_ ">
                  <c:v>578279</c:v>
                </c:pt>
                <c:pt idx="37" formatCode="_ * #,##0_ ;_ * \-#,##0_ ;_ * &quot;-&quot;??_ ;_ @_ ">
                  <c:v>578825</c:v>
                </c:pt>
                <c:pt idx="38" formatCode="_ * #,##0_ ;_ * \-#,##0_ ;_ * &quot;-&quot;??_ ;_ @_ ">
                  <c:v>570481</c:v>
                </c:pt>
                <c:pt idx="39" formatCode="_ * #,##0_ ;_ * \-#,##0_ ;_ * &quot;-&quot;??_ ;_ @_ ">
                  <c:v>566665</c:v>
                </c:pt>
                <c:pt idx="40" formatCode="_ * #,##0_ ;_ * \-#,##0_ ;_ * &quot;-&quot;??_ ;_ @_ ">
                  <c:v>562766</c:v>
                </c:pt>
                <c:pt idx="41" formatCode="_ * #,##0_ ;_ * \-#,##0_ ;_ * &quot;-&quot;??_ ;_ @_ ">
                  <c:v>557677</c:v>
                </c:pt>
                <c:pt idx="42" formatCode="_ * #,##0_ ;_ * \-#,##0_ ;_ * &quot;-&quot;??_ ;_ @_ ">
                  <c:v>552845</c:v>
                </c:pt>
                <c:pt idx="43" formatCode="_ * #,##0_ ;_ * \-#,##0_ ;_ * &quot;-&quot;??_ ;_ @_ ">
                  <c:v>550030</c:v>
                </c:pt>
                <c:pt idx="44" formatCode="_ * #,##0_ ;_ * \-#,##0_ ;_ * &quot;-&quot;??_ ;_ @_ ">
                  <c:v>543918</c:v>
                </c:pt>
                <c:pt idx="45" formatCode="_ * #,##0_ ;_ * \-#,##0_ ;_ * &quot;-&quot;??_ ;_ @_ ">
                  <c:v>540531</c:v>
                </c:pt>
                <c:pt idx="46" formatCode="_ * #,##0_ ;_ * \-#,##0_ ;_ * &quot;-&quot;??_ ;_ @_ ">
                  <c:v>537258</c:v>
                </c:pt>
                <c:pt idx="47" formatCode="_ * #,##0_ ;_ * \-#,##0_ ;_ * &quot;-&quot;??_ ;_ @_ ">
                  <c:v>534093</c:v>
                </c:pt>
                <c:pt idx="48" formatCode="_ * #,##0_ ;_ * \-#,##0_ ;_ * &quot;-&quot;??_ ;_ @_ ">
                  <c:v>536747</c:v>
                </c:pt>
                <c:pt idx="49" formatCode="_ * #,##0_ ;_ * \-#,##0_ ;_ * &quot;-&quot;??_ ;_ @_ ">
                  <c:v>535416</c:v>
                </c:pt>
                <c:pt idx="50" formatCode="_ * #,##0_ ;_ * \-#,##0_ ;_ * &quot;-&quot;??_ ;_ @_ ">
                  <c:v>537763</c:v>
                </c:pt>
                <c:pt idx="51" formatCode="_ * #,##0_ ;_ * \-#,##0_ ;_ * &quot;-&quot;??_ ;_ @_ ">
                  <c:v>541458</c:v>
                </c:pt>
                <c:pt idx="52" formatCode="_ * #,##0_ ;_ * \-#,##0_ ;_ * &quot;-&quot;??_ ;_ @_ ">
                  <c:v>538263</c:v>
                </c:pt>
                <c:pt idx="53" formatCode="_ * #,##0_ ;_ * \-#,##0_ ;_ * &quot;-&quot;??_ ;_ @_ ">
                  <c:v>547571</c:v>
                </c:pt>
                <c:pt idx="54" formatCode="_ * #,##0_ ;_ * \-#,##0_ ;_ * &quot;-&quot;??_ ;_ @_ ">
                  <c:v>544231</c:v>
                </c:pt>
                <c:pt idx="55" formatCode="_ * #,##0_ ;_ * \-#,##0_ ;_ * &quot;-&quot;??_ ;_ @_ ">
                  <c:v>555609</c:v>
                </c:pt>
                <c:pt idx="56" formatCode="_ * #,##0_ ;_ * \-#,##0_ ;_ * &quot;-&quot;??_ ;_ @_ ">
                  <c:v>559744</c:v>
                </c:pt>
                <c:pt idx="57" formatCode="_ * #,##0_ ;_ * \-#,##0_ ;_ * &quot;-&quot;??_ ;_ @_ ">
                  <c:v>560996</c:v>
                </c:pt>
                <c:pt idx="58" formatCode="_ * #,##0_ ;_ * \-#,##0_ ;_ * &quot;-&quot;??_ ;_ @_ ">
                  <c:v>562256</c:v>
                </c:pt>
                <c:pt idx="59" formatCode="_ * #,##0_ ;_ * \-#,##0_ ;_ * &quot;-&quot;??_ ;_ @_ ">
                  <c:v>562489</c:v>
                </c:pt>
                <c:pt idx="60" formatCode="_ * #,##0_ ;_ * \-#,##0_ ;_ * &quot;-&quot;??_ ;_ @_ ">
                  <c:v>570708</c:v>
                </c:pt>
                <c:pt idx="61" formatCode="_ * #,##0_ ;_ * \-#,##0_ ;_ * &quot;-&quot;??_ ;_ @_ ">
                  <c:v>568289</c:v>
                </c:pt>
                <c:pt idx="62" formatCode="_ * #,##0_ ;_ * \-#,##0_ ;_ * &quot;-&quot;??_ ;_ @_ ">
                  <c:v>562951</c:v>
                </c:pt>
                <c:pt idx="63" formatCode="_ * #,##0_ ;_ * \-#,##0_ ;_ * &quot;-&quot;??_ ;_ @_ ">
                  <c:v>558010</c:v>
                </c:pt>
                <c:pt idx="64" formatCode="_ * #,##0_ ;_ * \-#,##0_ ;_ * &quot;-&quot;??_ ;_ @_ ">
                  <c:v>563480</c:v>
                </c:pt>
                <c:pt idx="65" formatCode="_ * #,##0_ ;_ * \-#,##0_ ;_ * &quot;-&quot;??_ ;_ @_ ">
                  <c:v>568550</c:v>
                </c:pt>
                <c:pt idx="66" formatCode="_ * #,##0_ ;_ * \-#,##0_ ;_ * &quot;-&quot;??_ ;_ @_ ">
                  <c:v>579626</c:v>
                </c:pt>
                <c:pt idx="67" formatCode="_ * #,##0_ ;_ * \-#,##0_ ;_ * &quot;-&quot;??_ ;_ @_ ">
                  <c:v>587938</c:v>
                </c:pt>
                <c:pt idx="68" formatCode="_ * #,##0_ ;_ * \-#,##0_ ;_ * &quot;-&quot;??_ ;_ @_ ">
                  <c:v>588555</c:v>
                </c:pt>
                <c:pt idx="69" formatCode="_ * #,##0_ ;_ * \-#,##0_ ;_ * &quot;-&quot;??_ ;_ @_ ">
                  <c:v>587740</c:v>
                </c:pt>
                <c:pt idx="70" formatCode="_ * #,##0_ ;_ * \-#,##0_ ;_ * &quot;-&quot;??_ ;_ @_ ">
                  <c:v>587542</c:v>
                </c:pt>
                <c:pt idx="71" formatCode="_ * #,##0_ ;_ * \-#,##0_ ;_ * &quot;-&quot;??_ ;_ @_ ">
                  <c:v>586574</c:v>
                </c:pt>
                <c:pt idx="72" formatCode="_ * #,##0_ ;_ * \-#,##0_ ;_ * &quot;-&quot;??_ ;_ @_ ">
                  <c:v>574716</c:v>
                </c:pt>
                <c:pt idx="73" formatCode="_ * #,##0_ ;_ * \-#,##0_ ;_ * &quot;-&quot;??_ ;_ @_ ">
                  <c:v>572298</c:v>
                </c:pt>
                <c:pt idx="74" formatCode="_ * #,##0_ ;_ * \-#,##0_ ;_ * &quot;-&quot;??_ ;_ @_ ">
                  <c:v>573703</c:v>
                </c:pt>
                <c:pt idx="75" formatCode="_ * #,##0_ ;_ * \-#,##0_ ;_ * &quot;-&quot;??_ ;_ @_ ">
                  <c:v>579475</c:v>
                </c:pt>
                <c:pt idx="76" formatCode="_ * #,##0_ ;_ * \-#,##0_ ;_ * &quot;-&quot;??_ ;_ @_ ">
                  <c:v>581619</c:v>
                </c:pt>
                <c:pt idx="77" formatCode="_ * #,##0_ ;_ * \-#,##0_ ;_ * &quot;-&quot;??_ ;_ @_ ">
                  <c:v>594278</c:v>
                </c:pt>
                <c:pt idx="78" formatCode="_ * #,##0_ ;_ * \-#,##0_ ;_ * &quot;-&quot;??_ ;_ @_ ">
                  <c:v>609674</c:v>
                </c:pt>
                <c:pt idx="79" formatCode="_ * #,##0_ ;_ * \-#,##0_ ;_ * &quot;-&quot;??_ ;_ @_ ">
                  <c:v>618508</c:v>
                </c:pt>
                <c:pt idx="80" formatCode="_ * #,##0_ ;_ * \-#,##0_ ;_ * &quot;-&quot;??_ ;_ @_ ">
                  <c:v>621905</c:v>
                </c:pt>
                <c:pt idx="81" formatCode="_ * #,##0_ ;_ * \-#,##0_ ;_ * &quot;-&quot;??_ ;_ @_ ">
                  <c:v>625647</c:v>
                </c:pt>
                <c:pt idx="82" formatCode="_ * #,##0_ ;_ * \-#,##0_ ;_ * &quot;-&quot;??_ ;_ @_ ">
                  <c:v>625028</c:v>
                </c:pt>
                <c:pt idx="83" formatCode="_ * #,##0_ ;_ * \-#,##0_ ;_ * &quot;-&quot;??_ ;_ @_ ">
                  <c:v>628820</c:v>
                </c:pt>
                <c:pt idx="84" formatCode="_ * #,##0_ ;_ * \-#,##0_ ;_ * &quot;-&quot;??_ ;_ @_ ">
                  <c:v>631891</c:v>
                </c:pt>
                <c:pt idx="85" formatCode="_ * #,##0_ ;_ * \-#,##0_ ;_ * &quot;-&quot;??_ ;_ @_ ">
                  <c:v>645514</c:v>
                </c:pt>
                <c:pt idx="86" formatCode="_ * #,##0_ ;_ * \-#,##0_ ;_ * &quot;-&quot;??_ ;_ @_ ">
                  <c:v>653708</c:v>
                </c:pt>
                <c:pt idx="87" formatCode="_ * #,##0_ ;_ * \-#,##0_ ;_ * &quot;-&quot;??_ ;_ @_ ">
                  <c:v>649493</c:v>
                </c:pt>
                <c:pt idx="88" formatCode="_ * #,##0_ ;_ * \-#,##0_ ;_ * &quot;-&quot;??_ ;_ @_ ">
                  <c:v>653493</c:v>
                </c:pt>
                <c:pt idx="89" formatCode="_ * #,##0_ ;_ * \-#,##0_ ;_ * &quot;-&quot;??_ ;_ @_ ">
                  <c:v>662761</c:v>
                </c:pt>
                <c:pt idx="90" formatCode="_ * #,##0_ ;_ * \-#,##0_ ;_ * &quot;-&quot;??_ ;_ @_ ">
                  <c:v>675848</c:v>
                </c:pt>
                <c:pt idx="91" formatCode="_ * #,##0_ ;_ * \-#,##0_ ;_ * &quot;-&quot;??_ ;_ @_ ">
                  <c:v>688333</c:v>
                </c:pt>
                <c:pt idx="92" formatCode="_ * #,##0_ ;_ * \-#,##0_ ;_ * &quot;-&quot;??_ ;_ @_ ">
                  <c:v>685089</c:v>
                </c:pt>
                <c:pt idx="93" formatCode="_ * #,##0_ ;_ * \-#,##0_ ;_ * &quot;-&quot;??_ ;_ @_ ">
                  <c:v>680806</c:v>
                </c:pt>
                <c:pt idx="94" formatCode="_ * #,##0_ ;_ * \-#,##0_ ;_ * &quot;-&quot;??_ ;_ @_ ">
                  <c:v>682227</c:v>
                </c:pt>
                <c:pt idx="95" formatCode="_ * #,##0_ ;_ * \-#,##0_ ;_ * &quot;-&quot;??_ ;_ @_ ">
                  <c:v>681407</c:v>
                </c:pt>
                <c:pt idx="96" formatCode="_ * #,##0_ ;_ * \-#,##0_ ;_ * &quot;-&quot;??_ ;_ @_ ">
                  <c:v>682163</c:v>
                </c:pt>
                <c:pt idx="97" formatCode="_ * #,##0_ ;_ * \-#,##0_ ;_ * &quot;-&quot;??_ ;_ @_ ">
                  <c:v>677091</c:v>
                </c:pt>
                <c:pt idx="98" formatCode="_ * #,##0_ ;_ * \-#,##0_ ;_ * &quot;-&quot;??_ ;_ @_ ">
                  <c:v>674710</c:v>
                </c:pt>
                <c:pt idx="99" formatCode="_ * #,##0_ ;_ * \-#,##0_ ;_ * &quot;-&quot;??_ ;_ @_ ">
                  <c:v>677512</c:v>
                </c:pt>
                <c:pt idx="100" formatCode="_ * #,##0_ ;_ * \-#,##0_ ;_ * &quot;-&quot;??_ ;_ @_ ">
                  <c:v>678532</c:v>
                </c:pt>
                <c:pt idx="101" formatCode="_ * #,##0_ ;_ * \-#,##0_ ;_ * &quot;-&quot;??_ ;_ @_ ">
                  <c:v>698302</c:v>
                </c:pt>
                <c:pt idx="102" formatCode="_ * #,##0_ ;_ * \-#,##0_ ;_ * &quot;-&quot;??_ ;_ @_ ">
                  <c:v>714875</c:v>
                </c:pt>
                <c:pt idx="103" formatCode="_ * #,##0_ ;_ * \-#,##0_ ;_ * &quot;-&quot;??_ ;_ @_ ">
                  <c:v>714011</c:v>
                </c:pt>
                <c:pt idx="104" formatCode="_ * #,##0_ ;_ * \-#,##0_ ;_ * &quot;-&quot;??_ ;_ @_ ">
                  <c:v>724560</c:v>
                </c:pt>
                <c:pt idx="105" formatCode="_ * #,##0_ ;_ * \-#,##0_ ;_ * &quot;-&quot;??_ ;_ @_ ">
                  <c:v>730036</c:v>
                </c:pt>
                <c:pt idx="106" formatCode="_ * #,##0_ ;_ * \-#,##0_ ;_ * &quot;-&quot;??_ ;_ @_ ">
                  <c:v>729411</c:v>
                </c:pt>
                <c:pt idx="107" formatCode="_ * #,##0_ ;_ * \-#,##0_ ;_ * &quot;-&quot;??_ ;_ @_ ">
                  <c:v>730106</c:v>
                </c:pt>
                <c:pt idx="108" formatCode="_ * #,##0_ ;_ * \-#,##0_ ;_ * &quot;-&quot;??_ ;_ @_ ">
                  <c:v>729333</c:v>
                </c:pt>
                <c:pt idx="109" formatCode="_ * #,##0_ ;_ * \-#,##0_ ;_ * &quot;-&quot;??_ ;_ @_ ">
                  <c:v>733745</c:v>
                </c:pt>
                <c:pt idx="110" formatCode="_ * #,##0_ ;_ * \-#,##0_ ;_ * &quot;-&quot;??_ ;_ @_ ">
                  <c:v>732236</c:v>
                </c:pt>
                <c:pt idx="111" formatCode="_ * #,##0_ ;_ * \-#,##0_ ;_ * &quot;-&quot;??_ ;_ @_ ">
                  <c:v>731615</c:v>
                </c:pt>
                <c:pt idx="112" formatCode="_ * #,##0_ ;_ * \-#,##0_ ;_ * &quot;-&quot;??_ ;_ @_ ">
                  <c:v>743758</c:v>
                </c:pt>
                <c:pt idx="113" formatCode="_ * #,##0_ ;_ * \-#,##0_ ;_ * &quot;-&quot;??_ ;_ @_ ">
                  <c:v>761547</c:v>
                </c:pt>
                <c:pt idx="114" formatCode="_ * #,##0_ ;_ * \-#,##0_ ;_ * &quot;-&quot;??_ ;_ @_ ">
                  <c:v>777323</c:v>
                </c:pt>
                <c:pt idx="115" formatCode="_ * #,##0_ ;_ * \-#,##0_ ;_ * &quot;-&quot;??_ ;_ @_ ">
                  <c:v>796454</c:v>
                </c:pt>
                <c:pt idx="116" formatCode="_ * #,##0_ ;_ * \-#,##0_ ;_ * &quot;-&quot;??_ ;_ @_ ">
                  <c:v>800348</c:v>
                </c:pt>
                <c:pt idx="117" formatCode="_ * #,##0_ ;_ * \-#,##0_ ;_ * &quot;-&quot;??_ ;_ @_ ">
                  <c:v>795895</c:v>
                </c:pt>
                <c:pt idx="118" formatCode="_ * #,##0_ ;_ * \-#,##0_ ;_ * &quot;-&quot;??_ ;_ @_ ">
                  <c:v>794324</c:v>
                </c:pt>
                <c:pt idx="119" formatCode="_ * #,##0_ ;_ * \-#,##0_ ;_ * &quot;-&quot;??_ ;_ @_ ">
                  <c:v>792471</c:v>
                </c:pt>
                <c:pt idx="120" formatCode="_ * #,##0_ ;_ * \-#,##0_ ;_ * &quot;-&quot;??_ ;_ @_ ">
                  <c:v>798843</c:v>
                </c:pt>
                <c:pt idx="121" formatCode="_ * #,##0_ ;_ * \-#,##0_ ;_ * &quot;-&quot;??_ ;_ @_ ">
                  <c:v>795718</c:v>
                </c:pt>
                <c:pt idx="122" formatCode="_ * #,##0_ ;_ * \-#,##0_ ;_ * &quot;-&quot;??_ ;_ @_ ">
                  <c:v>803940</c:v>
                </c:pt>
                <c:pt idx="123" formatCode="_ * #,##0_ ;_ * \-#,##0_ ;_ * &quot;-&quot;??_ ;_ @_ ">
                  <c:v>804565</c:v>
                </c:pt>
                <c:pt idx="124" formatCode="_ * #,##0_ ;_ * \-#,##0_ ;_ * &quot;-&quot;??_ ;_ @_ ">
                  <c:v>802620</c:v>
                </c:pt>
                <c:pt idx="125" formatCode="_ * #,##0_ ;_ * \-#,##0_ ;_ * &quot;-&quot;??_ ;_ @_ ">
                  <c:v>786615</c:v>
                </c:pt>
                <c:pt idx="126" formatCode="_ * #,##0_ ;_ * \-#,##0_ ;_ * &quot;-&quot;??_ ;_ @_ ">
                  <c:v>790268</c:v>
                </c:pt>
                <c:pt idx="127" formatCode="_ * #,##0_ ;_ * \-#,##0_ ;_ * &quot;-&quot;??_ ;_ @_ ">
                  <c:v>784393</c:v>
                </c:pt>
                <c:pt idx="128" formatCode="_ * #,##0_ ;_ * \-#,##0_ ;_ * &quot;-&quot;??_ ;_ @_ ">
                  <c:v>782333</c:v>
                </c:pt>
                <c:pt idx="129" formatCode="_ * #,##0_ ;_ * \-#,##0_ ;_ * &quot;-&quot;??_ ;_ @_ ">
                  <c:v>785694</c:v>
                </c:pt>
                <c:pt idx="130" formatCode="_ * #,##0_ ;_ * \-#,##0_ ;_ * &quot;-&quot;??_ ;_ @_ ">
                  <c:v>788752</c:v>
                </c:pt>
                <c:pt idx="131" formatCode="_ * #,##0_ ;_ * \-#,##0_ ;_ * &quot;-&quot;??_ ;_ @_ ">
                  <c:v>790364</c:v>
                </c:pt>
                <c:pt idx="132" formatCode="_ * #,##0_ ;_ * \-#,##0_ ;_ * &quot;-&quot;??_ ;_ @_ ">
                  <c:v>784704</c:v>
                </c:pt>
                <c:pt idx="133" formatCode="_ * #,##0_ ;_ * \-#,##0_ ;_ * &quot;-&quot;??_ ;_ @_ ">
                  <c:v>777826</c:v>
                </c:pt>
                <c:pt idx="134" formatCode="_ * #,##0_ ;_ * \-#,##0_ ;_ * &quot;-&quot;??_ ;_ @_ ">
                  <c:v>773638</c:v>
                </c:pt>
                <c:pt idx="135" formatCode="_ * #,##0_ ;_ * \-#,##0_ ;_ * &quot;-&quot;??_ ;_ @_ ">
                  <c:v>775712</c:v>
                </c:pt>
                <c:pt idx="136" formatCode="_ * #,##0_ ;_ * \-#,##0_ ;_ * &quot;-&quot;??_ ;_ @_ ">
                  <c:v>779419</c:v>
                </c:pt>
                <c:pt idx="137" formatCode="_ * #,##0_ ;_ * \-#,##0_ ;_ * &quot;-&quot;??_ ;_ @_ ">
                  <c:v>795729</c:v>
                </c:pt>
                <c:pt idx="138" formatCode="_ * #,##0_ ;_ * \-#,##0_ ;_ * &quot;-&quot;??_ ;_ @_ ">
                  <c:v>801917</c:v>
                </c:pt>
                <c:pt idx="139" formatCode="_ * #,##0_ ;_ * \-#,##0_ ;_ * &quot;-&quot;??_ ;_ @_ ">
                  <c:v>804497</c:v>
                </c:pt>
                <c:pt idx="140" formatCode="_ * #,##0_ ;_ * \-#,##0_ ;_ * &quot;-&quot;??_ ;_ @_ ">
                  <c:v>808411</c:v>
                </c:pt>
                <c:pt idx="141" formatCode="_ * #,##0_ ;_ * \-#,##0_ ;_ * &quot;-&quot;??_ ;_ @_ ">
                  <c:v>810703</c:v>
                </c:pt>
                <c:pt idx="142" formatCode="_ * #,##0_ ;_ * \-#,##0_ ;_ * &quot;-&quot;??_ ;_ @_ ">
                  <c:v>811911</c:v>
                </c:pt>
                <c:pt idx="143" formatCode="_ * #,##0_ ;_ * \-#,##0_ ;_ * &quot;-&quot;??_ ;_ @_ ">
                  <c:v>813583</c:v>
                </c:pt>
                <c:pt idx="144" formatCode="_ * #,##0_ ;_ * \-#,##0_ ;_ * &quot;-&quot;??_ ;_ @_ ">
                  <c:v>815689</c:v>
                </c:pt>
                <c:pt idx="145" formatCode="_ * #,##0_ ;_ * \-#,##0_ ;_ * &quot;-&quot;??_ ;_ @_ ">
                  <c:v>820909</c:v>
                </c:pt>
                <c:pt idx="146" formatCode="_ * #,##0_ ;_ * \-#,##0_ ;_ * &quot;-&quot;??_ ;_ @_ ">
                  <c:v>822938</c:v>
                </c:pt>
                <c:pt idx="147" formatCode="_ * #,##0_ ;_ * \-#,##0_ ;_ * &quot;-&quot;??_ ;_ @_ ">
                  <c:v>827699</c:v>
                </c:pt>
                <c:pt idx="148" formatCode="_ * #,##0_ ;_ * \-#,##0_ ;_ * &quot;-&quot;??_ ;_ @_ ">
                  <c:v>824116</c:v>
                </c:pt>
                <c:pt idx="149" formatCode="_ * #,##0_ ;_ * \-#,##0_ ;_ * &quot;-&quot;??_ ;_ @_ ">
                  <c:v>818309</c:v>
                </c:pt>
                <c:pt idx="150" formatCode="_ * #,##0_ ;_ * \-#,##0_ ;_ * &quot;-&quot;??_ ;_ @_ ">
                  <c:v>812660</c:v>
                </c:pt>
                <c:pt idx="151" formatCode="_ * #,##0_ ;_ * \-#,##0_ ;_ * &quot;-&quot;??_ ;_ @_ ">
                  <c:v>819980</c:v>
                </c:pt>
                <c:pt idx="152" formatCode="_ * #,##0_ ;_ * \-#,##0_ ;_ * &quot;-&quot;??_ ;_ @_ ">
                  <c:v>825416</c:v>
                </c:pt>
                <c:pt idx="153" formatCode="_ * #,##0_ ;_ * \-#,##0_ ;_ * &quot;-&quot;??_ ;_ @_ ">
                  <c:v>830643</c:v>
                </c:pt>
                <c:pt idx="154" formatCode="_ * #,##0_ ;_ * \-#,##0_ ;_ * &quot;-&quot;??_ ;_ @_ ">
                  <c:v>833271</c:v>
                </c:pt>
                <c:pt idx="155" formatCode="_ * #,##0_ ;_ * \-#,##0_ ;_ * &quot;-&quot;??_ ;_ @_ ">
                  <c:v>834690</c:v>
                </c:pt>
                <c:pt idx="156" formatCode="_ * #,##0_ ;_ * \-#,##0_ ;_ * &quot;-&quot;??_ ;_ @_ ">
                  <c:v>835514</c:v>
                </c:pt>
                <c:pt idx="157" formatCode="_ * #,##0_ ;_ * \-#,##0_ ;_ * &quot;-&quot;??_ ;_ @_ ">
                  <c:v>840172</c:v>
                </c:pt>
                <c:pt idx="158" formatCode="_ * #,##0_ ;_ * \-#,##0_ ;_ * &quot;-&quot;??_ ;_ @_ ">
                  <c:v>842169</c:v>
                </c:pt>
                <c:pt idx="159" formatCode="_ * #,##0_ ;_ * \-#,##0_ ;_ * &quot;-&quot;??_ ;_ @_ ">
                  <c:v>839827</c:v>
                </c:pt>
                <c:pt idx="160" formatCode="_ * #,##0_ ;_ * \-#,##0_ ;_ * &quot;-&quot;??_ ;_ @_ ">
                  <c:v>842401</c:v>
                </c:pt>
                <c:pt idx="161" formatCode="_ * #,##0_ ;_ * \-#,##0_ ;_ * &quot;-&quot;??_ ;_ @_ ">
                  <c:v>833417</c:v>
                </c:pt>
                <c:pt idx="162" formatCode="_ * #,##0_ ;_ * \-#,##0_ ;_ * &quot;-&quot;??_ ;_ @_ ">
                  <c:v>838107</c:v>
                </c:pt>
                <c:pt idx="163" formatCode="_ * #,##0_ ;_ * \-#,##0_ ;_ * &quot;-&quot;??_ ;_ @_ ">
                  <c:v>852848</c:v>
                </c:pt>
                <c:pt idx="164" formatCode="_ * #,##0_ ;_ * \-#,##0_ ;_ * &quot;-&quot;??_ ;_ @_ ">
                  <c:v>858082</c:v>
                </c:pt>
                <c:pt idx="165" formatCode="_ * #,##0_ ;_ * \-#,##0_ ;_ * &quot;-&quot;??_ ;_ @_ ">
                  <c:v>859759</c:v>
                </c:pt>
                <c:pt idx="166" formatCode="_ * #,##0_ ;_ * \-#,##0_ ;_ * &quot;-&quot;??_ ;_ @_ ">
                  <c:v>862571</c:v>
                </c:pt>
                <c:pt idx="167" formatCode="_ * #,##0_ ;_ * \-#,##0_ ;_ * &quot;-&quot;??_ ;_ @_ ">
                  <c:v>863749</c:v>
                </c:pt>
                <c:pt idx="168" formatCode="_ * #,##0_ ;_ * \-#,##0_ ;_ * &quot;-&quot;??_ ;_ @_ ">
                  <c:v>868730</c:v>
                </c:pt>
                <c:pt idx="169" formatCode="_ * #,##0_ ;_ * \-#,##0_ ;_ * &quot;-&quot;??_ ;_ @_ ">
                  <c:v>867885</c:v>
                </c:pt>
                <c:pt idx="170" formatCode="_ * #,##0_ ;_ * \-#,##0_ ;_ * &quot;-&quot;??_ ;_ @_ ">
                  <c:v>869098</c:v>
                </c:pt>
                <c:pt idx="171" formatCode="_ * #,##0_ ;_ * \-#,##0_ ;_ * &quot;-&quot;??_ ;_ @_ ">
                  <c:v>875488</c:v>
                </c:pt>
                <c:pt idx="172" formatCode="_ * #,##0_ ;_ * \-#,##0_ ;_ * &quot;-&quot;??_ ;_ @_ ">
                  <c:v>878175</c:v>
                </c:pt>
                <c:pt idx="173" formatCode="_ * #,##0_ ;_ * \-#,##0_ ;_ * &quot;-&quot;??_ ;_ @_ ">
                  <c:v>883738</c:v>
                </c:pt>
                <c:pt idx="174" formatCode="_ * #,##0_ ;_ * \-#,##0_ ;_ * &quot;-&quot;??_ ;_ @_ ">
                  <c:v>890120</c:v>
                </c:pt>
                <c:pt idx="175" formatCode="_ * #,##0_ ;_ * \-#,##0_ ;_ * &quot;-&quot;??_ ;_ @_ ">
                  <c:v>891195</c:v>
                </c:pt>
                <c:pt idx="176" formatCode="_ * #,##0_ ;_ * \-#,##0_ ;_ * &quot;-&quot;??_ ;_ @_ ">
                  <c:v>890335</c:v>
                </c:pt>
                <c:pt idx="177" formatCode="_ * #,##0_ ;_ * \-#,##0_ ;_ * &quot;-&quot;??_ ;_ @_ ">
                  <c:v>889598</c:v>
                </c:pt>
                <c:pt idx="178" formatCode="_ * #,##0_ ;_ * \-#,##0_ ;_ * &quot;-&quot;??_ ;_ @_ ">
                  <c:v>891935</c:v>
                </c:pt>
                <c:pt idx="179" formatCode="_ * #,##0_ ;_ * \-#,##0_ ;_ * &quot;-&quot;??_ ;_ @_ ">
                  <c:v>890197</c:v>
                </c:pt>
                <c:pt idx="180" formatCode="_ * #,##0_ ;_ * \-#,##0_ ;_ * &quot;-&quot;??_ ;_ @_ ">
                  <c:v>883771</c:v>
                </c:pt>
                <c:pt idx="181" formatCode="_ * #,##0_ ;_ * \-#,##0_ ;_ * &quot;-&quot;??_ ;_ @_ ">
                  <c:v>878164</c:v>
                </c:pt>
                <c:pt idx="182" formatCode="_ * #,##0_ ;_ * \-#,##0_ ;_ * &quot;-&quot;??_ ;_ @_ ">
                  <c:v>869903</c:v>
                </c:pt>
                <c:pt idx="183" formatCode="_ * #,##0_ ;_ * \-#,##0_ ;_ * &quot;-&quot;??_ ;_ @_ ">
                  <c:v>859988</c:v>
                </c:pt>
                <c:pt idx="184" formatCode="_ * #,##0_ ;_ * \-#,##0_ ;_ * &quot;-&quot;??_ ;_ @_ ">
                  <c:v>851544</c:v>
                </c:pt>
                <c:pt idx="185" formatCode="_ * #,##0_ ;_ * \-#,##0_ ;_ * &quot;-&quot;??_ ;_ @_ ">
                  <c:v>846604</c:v>
                </c:pt>
                <c:pt idx="186" formatCode="_ * #,##0_ ;_ * \-#,##0_ ;_ * &quot;-&quot;??_ ;_ @_ ">
                  <c:v>829707</c:v>
                </c:pt>
                <c:pt idx="187" formatCode="_ * #,##0_ ;_ * \-#,##0_ ;_ * &quot;-&quot;??_ ;_ @_ ">
                  <c:v>814891</c:v>
                </c:pt>
                <c:pt idx="188" formatCode="_ * #,##0_ ;_ * \-#,##0_ ;_ * &quot;-&quot;??_ ;_ @_ ">
                  <c:v>802898</c:v>
                </c:pt>
                <c:pt idx="189" formatCode="_ * #,##0_ ;_ * \-#,##0_ ;_ * &quot;-&quot;??_ ;_ @_ ">
                  <c:v>796794</c:v>
                </c:pt>
                <c:pt idx="190" formatCode="_ * #,##0_ ;_ * \-#,##0_ ;_ * &quot;-&quot;??_ ;_ @_ ">
                  <c:v>788690</c:v>
                </c:pt>
                <c:pt idx="191" formatCode="_ * #,##0_ ;_ * \-#,##0_ ;_ * &quot;-&quot;??_ ;_ @_ ">
                  <c:v>786590</c:v>
                </c:pt>
                <c:pt idx="192" formatCode="_ * #,##0_ ;_ * \-#,##0_ ;_ * &quot;-&quot;??_ ;_ @_ ">
                  <c:v>786088</c:v>
                </c:pt>
                <c:pt idx="193" formatCode="_ * #,##0_ ;_ * \-#,##0_ ;_ * &quot;-&quot;??_ ;_ @_ ">
                  <c:v>784592</c:v>
                </c:pt>
                <c:pt idx="194" formatCode="_ * #,##0_ ;_ * \-#,##0_ ;_ * &quot;-&quot;??_ ;_ @_ ">
                  <c:v>785881</c:v>
                </c:pt>
                <c:pt idx="195" formatCode="_ * #,##0_ ;_ * \-#,##0_ ;_ * &quot;-&quot;??_ ;_ @_ ">
                  <c:v>789161</c:v>
                </c:pt>
                <c:pt idx="196" formatCode="_ * #,##0_ ;_ * \-#,##0_ ;_ * &quot;-&quot;??_ ;_ @_ ">
                  <c:v>786602</c:v>
                </c:pt>
                <c:pt idx="197" formatCode="_ * #,##0_ ;_ * \-#,##0_ ;_ * &quot;-&quot;??_ ;_ @_ ">
                  <c:v>775969</c:v>
                </c:pt>
                <c:pt idx="198" formatCode="_ * #,##0_ ;_ * \-#,##0_ ;_ * &quot;-&quot;??_ ;_ @_ ">
                  <c:v>769470</c:v>
                </c:pt>
                <c:pt idx="199" formatCode="_ * #,##0_ ;_ * \-#,##0_ ;_ * &quot;-&quot;??_ ;_ @_ ">
                  <c:v>765408</c:v>
                </c:pt>
                <c:pt idx="200" formatCode="_ * #,##0_ ;_ * \-#,##0_ ;_ * &quot;-&quot;??_ ;_ @_ ">
                  <c:v>772852</c:v>
                </c:pt>
                <c:pt idx="201" formatCode="_ * #,##0_ ;_ * \-#,##0_ ;_ * &quot;-&quot;??_ ;_ @_ ">
                  <c:v>776546</c:v>
                </c:pt>
                <c:pt idx="202" formatCode="_ * #,##0_ ;_ * \-#,##0_ ;_ * &quot;-&quot;??_ ;_ @_ ">
                  <c:v>778290</c:v>
                </c:pt>
                <c:pt idx="203" formatCode="_ * #,##0_ ;_ * \-#,##0_ ;_ * &quot;-&quot;??_ ;_ @_ ">
                  <c:v>778052</c:v>
                </c:pt>
                <c:pt idx="204" formatCode="_ * #,##0_ ;_ * \-#,##0_ ;_ * &quot;-&quot;??_ ;_ @_ ">
                  <c:v>778053</c:v>
                </c:pt>
                <c:pt idx="205" formatCode="_ * #,##0_ ;_ * \-#,##0_ ;_ * &quot;-&quot;??_ ;_ @_ ">
                  <c:v>778438</c:v>
                </c:pt>
                <c:pt idx="206" formatCode="_ * #,##0_ ;_ * \-#,##0_ ;_ * &quot;-&quot;??_ ;_ @_ ">
                  <c:v>778236</c:v>
                </c:pt>
                <c:pt idx="207" formatCode="_ * #,##0_ ;_ * \-#,##0_ ;_ * &quot;-&quot;??_ ;_ @_ ">
                  <c:v>778885</c:v>
                </c:pt>
                <c:pt idx="208" formatCode="_ * #,##0_ ;_ * \-#,##0_ ;_ * &quot;-&quot;??_ ;_ @_ ">
                  <c:v>778258</c:v>
                </c:pt>
                <c:pt idx="209" formatCode="_ * #,##0_ ;_ * \-#,##0_ ;_ * &quot;-&quot;??_ ;_ @_ ">
                  <c:v>783917</c:v>
                </c:pt>
                <c:pt idx="210" formatCode="_ * #,##0_ ;_ * \-#,##0_ ;_ * &quot;-&quot;??_ ;_ @_ ">
                  <c:v>801679</c:v>
                </c:pt>
                <c:pt idx="211" formatCode="_ * #,##0_ ;_ * \-#,##0_ ;_ * &quot;-&quot;??_ ;_ @_ ">
                  <c:v>805310</c:v>
                </c:pt>
                <c:pt idx="212" formatCode="_ * #,##0_ ;_ * \-#,##0_ ;_ * &quot;-&quot;??_ ;_ @_ ">
                  <c:v>803210</c:v>
                </c:pt>
                <c:pt idx="213" formatCode="_ * #,##0_ ;_ * \-#,##0_ ;_ * &quot;-&quot;??_ ;_ @_ ">
                  <c:v>805200</c:v>
                </c:pt>
                <c:pt idx="214" formatCode="_ * #,##0_ ;_ * \-#,##0_ ;_ * &quot;-&quot;??_ ;_ @_ ">
                  <c:v>808460</c:v>
                </c:pt>
                <c:pt idx="215" formatCode="_ * #,##0_ ;_ * \-#,##0_ ;_ * &quot;-&quot;??_ ;_ @_ ">
                  <c:v>810161</c:v>
                </c:pt>
                <c:pt idx="216" formatCode="_ * #,##0_ ;_ * \-#,##0_ ;_ * &quot;-&quot;??_ ;_ @_ ">
                  <c:v>812230</c:v>
                </c:pt>
                <c:pt idx="217" formatCode="_ * #,##0_ ;_ * \-#,##0_ ;_ * &quot;-&quot;??_ ;_ @_ ">
                  <c:v>815342</c:v>
                </c:pt>
                <c:pt idx="218" formatCode="_ * #,##0_ ;_ * \-#,##0_ ;_ * &quot;-&quot;??_ ;_ @_ ">
                  <c:v>815601</c:v>
                </c:pt>
                <c:pt idx="219" formatCode="_ * #,##0_ ;_ * \-#,##0_ ;_ * &quot;-&quot;??_ ;_ @_ ">
                  <c:v>814844</c:v>
                </c:pt>
                <c:pt idx="220" formatCode="_ * #,##0_ ;_ * \-#,##0_ ;_ * &quot;-&quot;??_ ;_ @_ ">
                  <c:v>816857</c:v>
                </c:pt>
                <c:pt idx="221" formatCode="_ * #,##0_ ;_ * \-#,##0_ ;_ * &quot;-&quot;??_ ;_ @_ ">
                  <c:v>803848</c:v>
                </c:pt>
                <c:pt idx="222" formatCode="_ * #,##0_ ;_ * \-#,##0_ ;_ * &quot;-&quot;??_ ;_ @_ ">
                  <c:v>787168</c:v>
                </c:pt>
                <c:pt idx="223" formatCode="_ * #,##0_ ;_ * \-#,##0_ ;_ * &quot;-&quot;??_ ;_ @_ ">
                  <c:v>784035</c:v>
                </c:pt>
                <c:pt idx="224" formatCode="_ * #,##0_ ;_ * \-#,##0_ ;_ * &quot;-&quot;??_ ;_ @_ ">
                  <c:v>785839</c:v>
                </c:pt>
                <c:pt idx="225" formatCode="_ * #,##0_ ;_ * \-#,##0_ ;_ * &quot;-&quot;??_ ;_ @_ ">
                  <c:v>788982</c:v>
                </c:pt>
                <c:pt idx="226" formatCode="_ * #,##0_ ;_ * \-#,##0_ ;_ * &quot;-&quot;??_ ;_ @_ ">
                  <c:v>786915</c:v>
                </c:pt>
                <c:pt idx="227" formatCode="_ * #,##0_ ;_ * \-#,##0_ ;_ * &quot;-&quot;??_ ;_ @_ ">
                  <c:v>787336</c:v>
                </c:pt>
                <c:pt idx="228" formatCode="_ * #,##0_ ;_ * \-#,##0_ ;_ * &quot;-&quot;??_ ;_ @_ ">
                  <c:v>786801</c:v>
                </c:pt>
                <c:pt idx="229" formatCode="_ * #,##0_ ;_ * \-#,##0_ ;_ * &quot;-&quot;??_ ;_ @_ ">
                  <c:v>787985</c:v>
                </c:pt>
                <c:pt idx="230" formatCode="_ * #,##0_ ;_ * \-#,##0_ ;_ * &quot;-&quot;??_ ;_ @_ ">
                  <c:v>792661</c:v>
                </c:pt>
                <c:pt idx="231" formatCode="_ * #,##0_ ;_ * \-#,##0_ ;_ * &quot;-&quot;??_ ;_ @_ ">
                  <c:v>798062</c:v>
                </c:pt>
                <c:pt idx="232" formatCode="_ * #,##0_ ;_ * \-#,##0_ ;_ * &quot;-&quot;??_ ;_ @_ ">
                  <c:v>805032</c:v>
                </c:pt>
                <c:pt idx="233" formatCode="_ * #,##0_ ;_ * \-#,##0_ ;_ * &quot;-&quot;??_ ;_ @_ ">
                  <c:v>814017</c:v>
                </c:pt>
                <c:pt idx="234" formatCode="_ * #,##0_ ;_ * \-#,##0_ ;_ * &quot;-&quot;??_ ;_ @_ ">
                  <c:v>807805</c:v>
                </c:pt>
                <c:pt idx="235" formatCode="_ * #,##0_ ;_ * \-#,##0_ ;_ * &quot;-&quot;??_ ;_ @_ ">
                  <c:v>809885</c:v>
                </c:pt>
                <c:pt idx="236" formatCode="_ * #,##0_ ;_ * \-#,##0_ ;_ * &quot;-&quot;??_ ;_ @_ ">
                  <c:v>811392</c:v>
                </c:pt>
                <c:pt idx="237" formatCode="_ * #,##0_ ;_ * \-#,##0_ ;_ * &quot;-&quot;??_ ;_ @_ ">
                  <c:v>808132</c:v>
                </c:pt>
                <c:pt idx="238" formatCode="_ * #,##0_ ;_ * \-#,##0_ ;_ * &quot;-&quot;??_ ;_ @_ ">
                  <c:v>812665</c:v>
                </c:pt>
                <c:pt idx="239" formatCode="_ * #,##0_ ;_ * \-#,##0_ ;_ * &quot;-&quot;??_ ;_ @_ ">
                  <c:v>814710</c:v>
                </c:pt>
                <c:pt idx="240" formatCode="_ * #,##0_ ;_ * \-#,##0_ ;_ * &quot;-&quot;??_ ;_ @_ ">
                  <c:v>817935</c:v>
                </c:pt>
                <c:pt idx="241" formatCode="_ * #,##0_ ;_ * \-#,##0_ ;_ * &quot;-&quot;??_ ;_ @_ ">
                  <c:v>819103</c:v>
                </c:pt>
                <c:pt idx="242" formatCode="_ * #,##0_ ;_ * \-#,##0_ ;_ * &quot;-&quot;??_ ;_ @_ ">
                  <c:v>818820</c:v>
                </c:pt>
                <c:pt idx="243" formatCode="_ * #,##0_ ;_ * \-#,##0_ ;_ * &quot;-&quot;??_ ;_ @_ ">
                  <c:v>820229</c:v>
                </c:pt>
                <c:pt idx="244" formatCode="_ * #,##0_ ;_ * \-#,##0_ ;_ * &quot;-&quot;??_ ;_ @_ ">
                  <c:v>823501</c:v>
                </c:pt>
                <c:pt idx="245" formatCode="_ * #,##0_ ;_ * \-#,##0_ ;_ * &quot;-&quot;??_ ;_ @_ ">
                  <c:v>829511</c:v>
                </c:pt>
                <c:pt idx="246" formatCode="_ * #,##0_ ;_ * \-#,##0_ ;_ * &quot;-&quot;??_ ;_ @_ ">
                  <c:v>835923</c:v>
                </c:pt>
                <c:pt idx="247" formatCode="_ * #,##0_ ;_ * \-#,##0_ ;_ * &quot;-&quot;??_ ;_ @_ ">
                  <c:v>840328</c:v>
                </c:pt>
                <c:pt idx="248" formatCode="_ * #,##0_ ;_ * \-#,##0_ ;_ * &quot;-&quot;??_ ;_ @_ ">
                  <c:v>845327</c:v>
                </c:pt>
                <c:pt idx="249" formatCode="_ * #,##0_ ;_ * \-#,##0_ ;_ * &quot;-&quot;??_ ;_ @_ ">
                  <c:v>851857</c:v>
                </c:pt>
                <c:pt idx="250" formatCode="_ * #,##0_ ;_ * \-#,##0_ ;_ * &quot;-&quot;??_ ;_ @_ ">
                  <c:v>854811</c:v>
                </c:pt>
                <c:pt idx="251" formatCode="_ * #,##0_ ;_ * \-#,##0_ ;_ * &quot;-&quot;??_ ;_ @_ ">
                  <c:v>858652</c:v>
                </c:pt>
                <c:pt idx="252" formatCode="_ * #,##0_ ;_ * \-#,##0_ ;_ * &quot;-&quot;??_ ;_ @_ ">
                  <c:v>862037</c:v>
                </c:pt>
                <c:pt idx="253" formatCode="_ * #,##0_ ;_ * \-#,##0_ ;_ * &quot;-&quot;??_ ;_ @_ ">
                  <c:v>866664</c:v>
                </c:pt>
                <c:pt idx="254" formatCode="_ * #,##0_ ;_ * \-#,##0_ ;_ * &quot;-&quot;??_ ;_ @_ ">
                  <c:v>871317</c:v>
                </c:pt>
                <c:pt idx="255" formatCode="_ * #,##0_ ;_ * \-#,##0_ ;_ * &quot;-&quot;??_ ;_ @_ ">
                  <c:v>874530</c:v>
                </c:pt>
                <c:pt idx="256" formatCode="_ * #,##0_ ;_ * \-#,##0_ ;_ * &quot;-&quot;??_ ;_ @_ ">
                  <c:v>880948</c:v>
                </c:pt>
                <c:pt idx="257" formatCode="_ * #,##0_ ;_ * \-#,##0_ ;_ * &quot;-&quot;??_ ;_ @_ ">
                  <c:v>873179</c:v>
                </c:pt>
                <c:pt idx="258" formatCode="_ * #,##0_ ;_ * \-#,##0_ ;_ * &quot;-&quot;??_ ;_ @_ ">
                  <c:v>891909</c:v>
                </c:pt>
                <c:pt idx="259" formatCode="_ * #,##0_ ;_ * \-#,##0_ ;_ * &quot;-&quot;??_ ;_ @_ ">
                  <c:v>912784</c:v>
                </c:pt>
                <c:pt idx="260" formatCode="_ * #,##0_ ;_ * \-#,##0_ ;_ * &quot;-&quot;??_ ;_ @_ ">
                  <c:v>920316</c:v>
                </c:pt>
                <c:pt idx="261" formatCode="_ * #,##0_ ;_ * \-#,##0_ ;_ * &quot;-&quot;??_ ;_ @_ ">
                  <c:v>927805</c:v>
                </c:pt>
                <c:pt idx="262" formatCode="_ * #,##0_ ;_ * \-#,##0_ ;_ * &quot;-&quot;??_ ;_ @_ ">
                  <c:v>933551</c:v>
                </c:pt>
                <c:pt idx="263" formatCode="_ * #,##0_ ;_ * \-#,##0_ ;_ * &quot;-&quot;??_ ;_ @_ ">
                  <c:v>939071</c:v>
                </c:pt>
                <c:pt idx="264" formatCode="_ * #,##0_ ;_ * \-#,##0_ ;_ * &quot;-&quot;??_ ;_ @_ ">
                  <c:v>947398</c:v>
                </c:pt>
                <c:pt idx="265" formatCode="_ * #,##0_ ;_ * \-#,##0_ ;_ * &quot;-&quot;??_ ;_ @_ ">
                  <c:v>954983</c:v>
                </c:pt>
                <c:pt idx="266" formatCode="_ * #,##0_ ;_ * \-#,##0_ ;_ * &quot;-&quot;??_ ;_ @_ ">
                  <c:v>967926</c:v>
                </c:pt>
                <c:pt idx="267" formatCode="_ * #,##0_ ;_ * \-#,##0_ ;_ * &quot;-&quot;??_ ;_ @_ ">
                  <c:v>975760</c:v>
                </c:pt>
                <c:pt idx="268" formatCode="_ * #,##0_ ;_ * \-#,##0_ ;_ * &quot;-&quot;??_ ;_ @_ ">
                  <c:v>979856</c:v>
                </c:pt>
                <c:pt idx="269" formatCode="_ * #,##0_ ;_ * \-#,##0_ ;_ * &quot;-&quot;??_ ;_ @_ ">
                  <c:v>999544</c:v>
                </c:pt>
                <c:pt idx="270" formatCode="_ * #,##0_ ;_ * \-#,##0_ ;_ * &quot;-&quot;??_ ;_ @_ ">
                  <c:v>1005234</c:v>
                </c:pt>
                <c:pt idx="271" formatCode="_ * #,##0_ ;_ * \-#,##0_ ;_ * &quot;-&quot;??_ ;_ @_ ">
                  <c:v>1009776</c:v>
                </c:pt>
                <c:pt idx="272" formatCode="_ * #,##0_ ;_ * \-#,##0_ ;_ * &quot;-&quot;??_ ;_ @_ ">
                  <c:v>1016705</c:v>
                </c:pt>
                <c:pt idx="273" formatCode="_ * #,##0_ ;_ * \-#,##0_ ;_ * &quot;-&quot;??_ ;_ @_ ">
                  <c:v>1019928</c:v>
                </c:pt>
                <c:pt idx="274" formatCode="_ * #,##0_ ;_ * \-#,##0_ ;_ * &quot;-&quot;??_ ;_ @_ ">
                  <c:v>1021536</c:v>
                </c:pt>
                <c:pt idx="275" formatCode="_ * #,##0_ ;_ * \-#,##0_ ;_ * &quot;-&quot;??_ ;_ @_ ">
                  <c:v>1018778</c:v>
                </c:pt>
                <c:pt idx="276" formatCode="_ * #,##0_ ;_ * \-#,##0_ ;_ * &quot;-&quot;??_ ;_ @_ ">
                  <c:v>1019299</c:v>
                </c:pt>
                <c:pt idx="277" formatCode="_ * #,##0_ ;_ * \-#,##0_ ;_ * &quot;-&quot;??_ ;_ @_ ">
                  <c:v>1017532</c:v>
                </c:pt>
                <c:pt idx="278" formatCode="_ * #,##0_ ;_ * \-#,##0_ ;_ * &quot;-&quot;??_ ;_ @_ ">
                  <c:v>1006533</c:v>
                </c:pt>
                <c:pt idx="279" formatCode="_ * #,##0_ ;_ * \-#,##0_ ;_ * &quot;-&quot;??_ ;_ @_ ">
                  <c:v>1010823</c:v>
                </c:pt>
                <c:pt idx="280" formatCode="_ * #,##0_ ;_ * \-#,##0_ ;_ * &quot;-&quot;??_ ;_ @_ ">
                  <c:v>1014402</c:v>
                </c:pt>
                <c:pt idx="281" formatCode="_ * #,##0_ ;_ * \-#,##0_ ;_ * &quot;-&quot;??_ ;_ @_ ">
                  <c:v>1003146</c:v>
                </c:pt>
                <c:pt idx="282" formatCode="_ * #,##0_ ;_ * \-#,##0_ ;_ * &quot;-&quot;??_ ;_ @_ ">
                  <c:v>986990</c:v>
                </c:pt>
                <c:pt idx="283" formatCode="_ * #,##0_ ;_ * \-#,##0_ ;_ * &quot;-&quot;??_ ;_ @_ ">
                  <c:v>963426</c:v>
                </c:pt>
                <c:pt idx="284" formatCode="_ * #,##0_ ;_ * \-#,##0_ ;_ * &quot;-&quot;??_ ;_ @_ ">
                  <c:v>954936</c:v>
                </c:pt>
                <c:pt idx="285" formatCode="_ * #,##0_ ;_ * \-#,##0_ ;_ * &quot;-&quot;??_ ;_ @_ ">
                  <c:v>954661</c:v>
                </c:pt>
                <c:pt idx="286" formatCode="_ * #,##0_ ;_ * \-#,##0_ ;_ * &quot;-&quot;??_ ;_ @_ ">
                  <c:v>956352</c:v>
                </c:pt>
                <c:pt idx="287" formatCode="_ * #,##0_ ;_ * \-#,##0_ ;_ * &quot;-&quot;??_ ;_ @_ ">
                  <c:v>956657</c:v>
                </c:pt>
                <c:pt idx="288" formatCode="_ * #,##0_ ;_ * \-#,##0_ ;_ * &quot;-&quot;??_ ;_ @_ ">
                  <c:v>947724</c:v>
                </c:pt>
                <c:pt idx="289" formatCode="_ * #,##0_ ;_ * \-#,##0_ ;_ * &quot;-&quot;??_ ;_ @_ ">
                  <c:v>942723</c:v>
                </c:pt>
                <c:pt idx="290" formatCode="_ * #,##0_ ;_ * \-#,##0_ ;_ * &quot;-&quot;??_ ;_ @_ ">
                  <c:v>944939</c:v>
                </c:pt>
                <c:pt idx="291" formatCode="_ * #,##0_ ;_ * \-#,##0_ ;_ * &quot;-&quot;??_ ;_ @_ ">
                  <c:v>932822</c:v>
                </c:pt>
                <c:pt idx="292" formatCode="_ * #,##0_ ;_ * \-#,##0_ ;_ * &quot;-&quot;??_ ;_ @_ ">
                  <c:v>916205</c:v>
                </c:pt>
                <c:pt idx="293" formatCode="_ * #,##0_ ;_ * \-#,##0_ ;_ * &quot;-&quot;??_ ;_ @_ ">
                  <c:v>892122</c:v>
                </c:pt>
                <c:pt idx="294" formatCode="_ * #,##0_ ;_ * \-#,##0_ ;_ * &quot;-&quot;??_ ;_ @_ ">
                  <c:v>864969</c:v>
                </c:pt>
                <c:pt idx="295" formatCode="_ * #,##0_ ;_ * \-#,##0_ ;_ * &quot;-&quot;??_ ;_ @_ ">
                  <c:v>842611</c:v>
                </c:pt>
                <c:pt idx="296" formatCode="_ * #,##0_ ;_ * \-#,##0_ ;_ * &quot;-&quot;??_ ;_ @_ ">
                  <c:v>836942</c:v>
                </c:pt>
                <c:pt idx="297" formatCode="_ * #,##0_ ;_ * \-#,##0_ ;_ * &quot;-&quot;??_ ;_ @_ ">
                  <c:v>833421</c:v>
                </c:pt>
                <c:pt idx="298" formatCode="_ * #,##0_ ;_ * \-#,##0_ ;_ * &quot;-&quot;??_ ;_ @_ ">
                  <c:v>828673</c:v>
                </c:pt>
                <c:pt idx="299" formatCode="_ * #,##0_ ;_ * \-#,##0_ ;_ * &quot;-&quot;??_ ;_ @_ ">
                  <c:v>827555</c:v>
                </c:pt>
                <c:pt idx="300" formatCode="_ * #,##0_ ;_ * \-#,##0_ ;_ * &quot;-&quot;??_ ;_ @_ ">
                  <c:v>829083</c:v>
                </c:pt>
                <c:pt idx="301" formatCode="_ * #,##0_ ;_ * \-#,##0_ ;_ * &quot;-&quot;??_ ;_ @_ ">
                  <c:v>829779</c:v>
                </c:pt>
                <c:pt idx="302" formatCode="_ * #,##0_ ;_ * \-#,##0_ ;_ * &quot;-&quot;??_ ;_ @_ ">
                  <c:v>828498</c:v>
                </c:pt>
                <c:pt idx="303" formatCode="_ * #,##0_ ;_ * \-#,##0_ ;_ * &quot;-&quot;??_ ;_ @_ ">
                  <c:v>829634</c:v>
                </c:pt>
                <c:pt idx="304" formatCode="_ * #,##0_ ;_ * \-#,##0_ ;_ * &quot;-&quot;??_ ;_ @_ ">
                  <c:v>829987</c:v>
                </c:pt>
                <c:pt idx="305" formatCode="_ * #,##0_ ;_ * \-#,##0_ ;_ * &quot;-&quot;??_ ;_ @_ ">
                  <c:v>836233</c:v>
                </c:pt>
                <c:pt idx="306" formatCode="_ * #,##0_ ;_ * \-#,##0_ ;_ * &quot;-&quot;??_ ;_ @_ ">
                  <c:v>838521</c:v>
                </c:pt>
                <c:pt idx="307" formatCode="_ * #,##0_ ;_ * \-#,##0_ ;_ * &quot;-&quot;??_ ;_ @_ ">
                  <c:v>841884</c:v>
                </c:pt>
                <c:pt idx="308" formatCode="_ * #,##0_ ;_ * \-#,##0_ ;_ * &quot;-&quot;??_ ;_ @_ ">
                  <c:v>841958</c:v>
                </c:pt>
                <c:pt idx="309" formatCode="_ * #,##0_ ;_ * \-#,##0_ ;_ * &quot;-&quot;??_ ;_ @_ ">
                  <c:v>842643</c:v>
                </c:pt>
                <c:pt idx="310" formatCode="_ * #,##0_ ;_ * \-#,##0_ ;_ * &quot;-&quot;??_ ;_ @_ ">
                  <c:v>848665</c:v>
                </c:pt>
                <c:pt idx="311" formatCode="_ * #,##0_ ;_ * \-#,##0_ ;_ * &quot;-&quot;??_ ;_ @_ ">
                  <c:v>852787</c:v>
                </c:pt>
                <c:pt idx="312" formatCode="_ * #,##0_ ;_ * \-#,##0_ ;_ * &quot;-&quot;??_ ;_ @_ ">
                  <c:v>855823</c:v>
                </c:pt>
                <c:pt idx="313" formatCode="_ * #,##0_ ;_ * \-#,##0_ ;_ * &quot;-&quot;??_ ;_ @_ ">
                  <c:v>859864</c:v>
                </c:pt>
                <c:pt idx="314" formatCode="_ * #,##0_ ;_ * \-#,##0_ ;_ * &quot;-&quot;??_ ;_ @_ ">
                  <c:v>867703</c:v>
                </c:pt>
                <c:pt idx="315" formatCode="_ * #,##0_ ;_ * \-#,##0_ ;_ * &quot;-&quot;??_ ;_ @_ ">
                  <c:v>873405</c:v>
                </c:pt>
                <c:pt idx="316" formatCode="_ * #,##0_ ;_ * \-#,##0_ ;_ * &quot;-&quot;??_ ;_ @_ ">
                  <c:v>884025</c:v>
                </c:pt>
                <c:pt idx="317" formatCode="_ * #,##0_ ;_ * \-#,##0_ ;_ * &quot;-&quot;??_ ;_ @_ ">
                  <c:v>903517</c:v>
                </c:pt>
                <c:pt idx="318" formatCode="_ * #,##0_ ;_ * \-#,##0_ ;_ * &quot;-&quot;??_ ;_ @_ ">
                  <c:v>923899</c:v>
                </c:pt>
                <c:pt idx="319" formatCode="_ * #,##0_ ;_ * \-#,##0_ ;_ * &quot;-&quot;??_ ;_ @_ ">
                  <c:v>943623</c:v>
                </c:pt>
                <c:pt idx="320" formatCode="_ * #,##0_ ;_ * \-#,##0_ ;_ * &quot;-&quot;??_ ;_ @_ ">
                  <c:v>952132</c:v>
                </c:pt>
                <c:pt idx="321" formatCode="_ * #,##0_ ;_ * \-#,##0_ ;_ * &quot;-&quot;??_ ;_ @_ ">
                  <c:v>958658</c:v>
                </c:pt>
                <c:pt idx="322" formatCode="_ * #,##0_ ;_ * \-#,##0_ ;_ * &quot;-&quot;??_ ;_ @_ ">
                  <c:v>961402</c:v>
                </c:pt>
                <c:pt idx="323" formatCode="_ * #,##0_ ;_ * \-#,##0_ ;_ * &quot;-&quot;??_ ;_ @_ ">
                  <c:v>962879</c:v>
                </c:pt>
                <c:pt idx="324" formatCode="_ * #,##0_ ;_ * \-#,##0_ ;_ * &quot;-&quot;??_ ;_ @_ ">
                  <c:v>965443</c:v>
                </c:pt>
                <c:pt idx="325" formatCode="_ * #,##0_ ;_ * \-#,##0_ ;_ * &quot;-&quot;??_ ;_ @_ ">
                  <c:v>966788</c:v>
                </c:pt>
                <c:pt idx="326" formatCode="_ * #,##0_ ;_ * \-#,##0_ ;_ * &quot;-&quot;??_ ;_ @_ ">
                  <c:v>969346</c:v>
                </c:pt>
                <c:pt idx="327" formatCode="_ * #,##0_ ;_ * \-#,##0_ ;_ * &quot;-&quot;??_ ;_ @_ ">
                  <c:v>971104</c:v>
                </c:pt>
                <c:pt idx="328" formatCode="_ * #,##0_ ;_ * \-#,##0_ ;_ * &quot;-&quot;??_ ;_ @_ ">
                  <c:v>972743</c:v>
                </c:pt>
                <c:pt idx="329" formatCode="_ * #,##0_ ;_ * \-#,##0_ ;_ * &quot;-&quot;??_ ;_ @_ ">
                  <c:v>969809</c:v>
                </c:pt>
                <c:pt idx="330" formatCode="_ * #,##0_ ;_ * \-#,##0_ ;_ * &quot;-&quot;??_ ;_ @_ ">
                  <c:v>962387</c:v>
                </c:pt>
                <c:pt idx="331" formatCode="_ * #,##0_ ;_ * \-#,##0_ ;_ * &quot;-&quot;??_ ;_ @_ ">
                  <c:v>954612</c:v>
                </c:pt>
                <c:pt idx="332" formatCode="_ * #,##0_ ;_ * \-#,##0_ ;_ * &quot;-&quot;??_ ;_ @_ ">
                  <c:v>963857</c:v>
                </c:pt>
                <c:pt idx="333" formatCode="_ * #,##0_ ;_ * \-#,##0_ ;_ * &quot;-&quot;??_ ;_ @_ ">
                  <c:v>970328</c:v>
                </c:pt>
                <c:pt idx="334" formatCode="_ * #,##0_ ;_ * \-#,##0_ ;_ * &quot;-&quot;??_ ;_ @_ ">
                  <c:v>974935</c:v>
                </c:pt>
                <c:pt idx="335" formatCode="_ * #,##0_ ;_ * \-#,##0_ ;_ * &quot;-&quot;??_ ;_ @_ ">
                  <c:v>975695</c:v>
                </c:pt>
                <c:pt idx="336" formatCode="_ * #,##0_ ;_ * \-#,##0_ ;_ * &quot;-&quot;??_ ;_ @_ ">
                  <c:v>979253</c:v>
                </c:pt>
                <c:pt idx="337" formatCode="_ * #,##0_ ;_ * \-#,##0_ ;_ * &quot;-&quot;??_ ;_ @_ ">
                  <c:v>979961</c:v>
                </c:pt>
                <c:pt idx="338" formatCode="_ * #,##0_ ;_ * \-#,##0_ ;_ * &quot;-&quot;??_ ;_ @_ ">
                  <c:v>974183</c:v>
                </c:pt>
                <c:pt idx="339" formatCode="_ * #,##0_ ;_ * \-#,##0_ ;_ * &quot;-&quot;??_ ;_ @_ ">
                  <c:v>985773</c:v>
                </c:pt>
                <c:pt idx="340" formatCode="_ * #,##0_ ;_ * \-#,##0_ ;_ * &quot;-&quot;??_ ;_ @_ ">
                  <c:v>989838</c:v>
                </c:pt>
                <c:pt idx="341" formatCode="_ * #,##0_ ;_ * \-#,##0_ ;_ * &quot;-&quot;??_ ;_ @_ ">
                  <c:v>988490</c:v>
                </c:pt>
                <c:pt idx="342" formatCode="_ * #,##0_ ;_ * \-#,##0_ ;_ * &quot;-&quot;??_ ;_ @_ ">
                  <c:v>999552</c:v>
                </c:pt>
                <c:pt idx="343" formatCode="_ * #,##0_ ;_ * \-#,##0_ ;_ * &quot;-&quot;??_ ;_ @_ ">
                  <c:v>1005618</c:v>
                </c:pt>
                <c:pt idx="344" formatCode="_ * #,##0_ ;_ * \-#,##0_ ;_ * &quot;-&quot;??_ ;_ @_ ">
                  <c:v>1002883</c:v>
                </c:pt>
                <c:pt idx="345" formatCode="_ * #,##0_ ;_ * \-#,##0_ ;_ * &quot;-&quot;??_ ;_ @_ ">
                  <c:v>999925</c:v>
                </c:pt>
                <c:pt idx="346" formatCode="_ * #,##0_ ;_ * \-#,##0_ ;_ * &quot;-&quot;??_ ;_ @_ ">
                  <c:v>1003221</c:v>
                </c:pt>
                <c:pt idx="347" formatCode="_ * #,##0_ ;_ * \-#,##0_ ;_ * &quot;-&quot;??_ ;_ @_ ">
                  <c:v>1005894</c:v>
                </c:pt>
                <c:pt idx="348" formatCode="_ * #,##0_ ;_ * \-#,##0_ ;_ * &quot;-&quot;??_ ;_ @_ ">
                  <c:v>1006059</c:v>
                </c:pt>
                <c:pt idx="349" formatCode="_ * #,##0_ ;_ * \-#,##0_ ;_ * &quot;-&quot;??_ ;_ @_ ">
                  <c:v>1012895</c:v>
                </c:pt>
                <c:pt idx="350" formatCode="_ * #,##0_ ;_ * \-#,##0_ ;_ * &quot;-&quot;??_ ;_ @_ ">
                  <c:v>1024382</c:v>
                </c:pt>
                <c:pt idx="351" formatCode="_ * #,##0_ ;_ * \-#,##0_ ;_ * &quot;-&quot;??_ ;_ @_ ">
                  <c:v>1019687</c:v>
                </c:pt>
                <c:pt idx="352" formatCode="_ * #,##0_ ;_ * \-#,##0_ ;_ * &quot;-&quot;??_ ;_ @_ ">
                  <c:v>1026451</c:v>
                </c:pt>
                <c:pt idx="353" formatCode="_ * #,##0_ ;_ * \-#,##0_ ;_ * &quot;-&quot;??_ ;_ @_ ">
                  <c:v>1033962</c:v>
                </c:pt>
                <c:pt idx="354" formatCode="_ * #,##0_ ;_ * \-#,##0_ ;_ * &quot;-&quot;??_ ;_ @_ ">
                  <c:v>1039827</c:v>
                </c:pt>
                <c:pt idx="355" formatCode="_ * #,##0_ ;_ * \-#,##0_ ;_ * &quot;-&quot;??_ ;_ @_ ">
                  <c:v>1059192</c:v>
                </c:pt>
                <c:pt idx="356" formatCode="_ * #,##0_ ;_ * \-#,##0_ ;_ * &quot;-&quot;??_ ;_ @_ ">
                  <c:v>1065501</c:v>
                </c:pt>
                <c:pt idx="357" formatCode="_ * #,##0_ ;_ * \-#,##0_ ;_ * &quot;-&quot;??_ ;_ @_ ">
                  <c:v>1070346</c:v>
                </c:pt>
                <c:pt idx="358" formatCode="_ * #,##0_ ;_ * \-#,##0_ ;_ * &quot;-&quot;??_ ;_ @_ ">
                  <c:v>1068098</c:v>
                </c:pt>
                <c:pt idx="359" formatCode="_ * #,##0_ ;_ * \-#,##0_ ;_ * &quot;-&quot;??_ ;_ @_ ">
                  <c:v>1072780</c:v>
                </c:pt>
                <c:pt idx="360" formatCode="_ * #,##0_ ;_ * \-#,##0_ ;_ * &quot;-&quot;??_ ;_ @_ ">
                  <c:v>1076856</c:v>
                </c:pt>
                <c:pt idx="361" formatCode="_ * #,##0_ ;_ * \-#,##0_ ;_ * &quot;-&quot;??_ ;_ @_ ">
                  <c:v>1076102</c:v>
                </c:pt>
                <c:pt idx="362" formatCode="_ * #,##0_ ;_ * \-#,##0_ ;_ * &quot;-&quot;??_ ;_ @_ ">
                  <c:v>1075850</c:v>
                </c:pt>
                <c:pt idx="363" formatCode="_ * #,##0_ ;_ * \-#,##0_ ;_ * &quot;-&quot;??_ ;_ @_ ">
                  <c:v>1080974</c:v>
                </c:pt>
                <c:pt idx="364" formatCode="_ * #,##0_ ;_ * \-#,##0_ ;_ * &quot;-&quot;??_ ;_ @_ ">
                  <c:v>1094071</c:v>
                </c:pt>
                <c:pt idx="365" formatCode="_ * #,##0_ ;_ * \-#,##0_ ;_ * &quot;-&quot;??_ ;_ @_ ">
                  <c:v>1130144</c:v>
                </c:pt>
                <c:pt idx="366" formatCode="_ * #,##0_ ;_ * \-#,##0_ ;_ * &quot;-&quot;??_ ;_ @_ ">
                  <c:v>1178109</c:v>
                </c:pt>
                <c:pt idx="367" formatCode="_ * #,##0_ ;_ * \-#,##0_ ;_ * &quot;-&quot;??_ ;_ @_ ">
                  <c:v>1224441</c:v>
                </c:pt>
                <c:pt idx="368" formatCode="_ * #,##0_ ;_ * \-#,##0_ ;_ * &quot;-&quot;??_ ;_ @_ ">
                  <c:v>1249086</c:v>
                </c:pt>
                <c:pt idx="369" formatCode="_ * #,##0_ ;_ * \-#,##0_ ;_ * &quot;-&quot;??_ ;_ @_ ">
                  <c:v>1255987</c:v>
                </c:pt>
                <c:pt idx="370" formatCode="_ * #,##0_ ;_ * \-#,##0_ ;_ * &quot;-&quot;??_ ;_ @_ ">
                  <c:v>1254323</c:v>
                </c:pt>
                <c:pt idx="371" formatCode="_ * #,##0_ ;_ * \-#,##0_ ;_ * &quot;-&quot;??_ ;_ @_ ">
                  <c:v>1251250</c:v>
                </c:pt>
                <c:pt idx="372" formatCode="_ * #,##0_ ;_ * \-#,##0_ ;_ * &quot;-&quot;??_ ;_ @_ ">
                  <c:v>1250111</c:v>
                </c:pt>
                <c:pt idx="373" formatCode="_ * #,##0_ ;_ * \-#,##0_ ;_ * &quot;-&quot;??_ ;_ @_ ">
                  <c:v>1253151</c:v>
                </c:pt>
                <c:pt idx="374" formatCode="_ * #,##0_ ;_ * \-#,##0_ ;_ * &quot;-&quot;??_ ;_ @_ ">
                  <c:v>1249647</c:v>
                </c:pt>
                <c:pt idx="375" formatCode="_ * #,##0_ ;_ * \-#,##0_ ;_ * &quot;-&quot;??_ ;_ @_ ">
                  <c:v>1258591</c:v>
                </c:pt>
                <c:pt idx="376" formatCode="_ * #,##0_ ;_ * \-#,##0_ ;_ * &quot;-&quot;??_ ;_ @_ ">
                  <c:v>1264111</c:v>
                </c:pt>
                <c:pt idx="377" formatCode="_ * #,##0_ ;_ * \-#,##0_ ;_ * &quot;-&quot;??_ ;_ @_ ">
                  <c:v>1273664</c:v>
                </c:pt>
                <c:pt idx="378" formatCode="_ * #,##0_ ;_ * \-#,##0_ ;_ * &quot;-&quot;??_ ;_ @_ ">
                  <c:v>1303925</c:v>
                </c:pt>
                <c:pt idx="379" formatCode="_ * #,##0_ ;_ * \-#,##0_ ;_ * &quot;-&quot;??_ ;_ @_ ">
                  <c:v>1334620</c:v>
                </c:pt>
                <c:pt idx="380" formatCode="_ * #,##0_ ;_ * \-#,##0_ ;_ * &quot;-&quot;??_ ;_ @_ ">
                  <c:v>1332667</c:v>
                </c:pt>
                <c:pt idx="381" formatCode="_ * #,##0_ ;_ * \-#,##0_ ;_ * &quot;-&quot;??_ ;_ @_ ">
                  <c:v>1326725</c:v>
                </c:pt>
                <c:pt idx="382" formatCode="_ * #,##0_ ;_ * \-#,##0_ ;_ * &quot;-&quot;??_ ;_ @_ ">
                  <c:v>1322202</c:v>
                </c:pt>
                <c:pt idx="383" formatCode="_ * #,##0_ ;_ * \-#,##0_ ;_ * &quot;-&quot;??_ ;_ @_ ">
                  <c:v>1321635</c:v>
                </c:pt>
                <c:pt idx="384" formatCode="_ * #,##0_ ;_ * \-#,##0_ ;_ * &quot;-&quot;??_ ;_ @_ ">
                  <c:v>1308543</c:v>
                </c:pt>
                <c:pt idx="385" formatCode="_ * #,##0_ ;_ * \-#,##0_ ;_ * &quot;-&quot;??_ ;_ @_ ">
                  <c:v>1298790</c:v>
                </c:pt>
                <c:pt idx="386" formatCode="_ * #,##0_ ;_ * \-#,##0_ ;_ * &quot;-&quot;??_ ;_ @_ ">
                  <c:v>1291178</c:v>
                </c:pt>
                <c:pt idx="387" formatCode="_ * #,##0_ ;_ * \-#,##0_ ;_ * &quot;-&quot;??_ ;_ @_ ">
                  <c:v>1280934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8926256"/>
        <c:axId val="338926648"/>
      </c:lineChart>
      <c:lineChart>
        <c:grouping val="standard"/>
        <c:varyColors val="0"/>
        <c:ser>
          <c:idx val="0"/>
          <c:order val="0"/>
          <c:tx>
            <c:strRef>
              <c:f>Hotellovernattinger!$C$50</c:f>
              <c:strCache>
                <c:ptCount val="1"/>
                <c:pt idx="0">
                  <c:v>Norge, høyre akse</c:v>
                </c:pt>
              </c:strCache>
            </c:strRef>
          </c:tx>
          <c:spPr>
            <a:ln w="28575" cap="rnd">
              <a:solidFill>
                <a:schemeClr val="tx1">
                  <a:lumMod val="75000"/>
                  <a:lumOff val="25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Hotellovernattinger!$D$49:$OA$49</c:f>
              <c:strCache>
                <c:ptCount val="388"/>
                <c:pt idx="0">
                  <c:v>1985M01</c:v>
                </c:pt>
                <c:pt idx="1">
                  <c:v>1985M02</c:v>
                </c:pt>
                <c:pt idx="2">
                  <c:v>1985M03</c:v>
                </c:pt>
                <c:pt idx="3">
                  <c:v>1985M04</c:v>
                </c:pt>
                <c:pt idx="4">
                  <c:v>1985M05</c:v>
                </c:pt>
                <c:pt idx="5">
                  <c:v>1985M06</c:v>
                </c:pt>
                <c:pt idx="6">
                  <c:v>1985M07</c:v>
                </c:pt>
                <c:pt idx="7">
                  <c:v>1985M08</c:v>
                </c:pt>
                <c:pt idx="8">
                  <c:v>1985M09</c:v>
                </c:pt>
                <c:pt idx="9">
                  <c:v>1985M10</c:v>
                </c:pt>
                <c:pt idx="10">
                  <c:v>1985M11</c:v>
                </c:pt>
                <c:pt idx="11">
                  <c:v>1985M12</c:v>
                </c:pt>
                <c:pt idx="12">
                  <c:v>1986M01</c:v>
                </c:pt>
                <c:pt idx="13">
                  <c:v>1986M02</c:v>
                </c:pt>
                <c:pt idx="14">
                  <c:v>1986M03</c:v>
                </c:pt>
                <c:pt idx="15">
                  <c:v>1986M04</c:v>
                </c:pt>
                <c:pt idx="16">
                  <c:v>1986M05</c:v>
                </c:pt>
                <c:pt idx="17">
                  <c:v>1986M06</c:v>
                </c:pt>
                <c:pt idx="18">
                  <c:v>1986M07</c:v>
                </c:pt>
                <c:pt idx="19">
                  <c:v>1986M08</c:v>
                </c:pt>
                <c:pt idx="20">
                  <c:v>1986M09</c:v>
                </c:pt>
                <c:pt idx="21">
                  <c:v>1986M10</c:v>
                </c:pt>
                <c:pt idx="22">
                  <c:v>1986M11</c:v>
                </c:pt>
                <c:pt idx="23">
                  <c:v>1986M12</c:v>
                </c:pt>
                <c:pt idx="24">
                  <c:v>1987M01</c:v>
                </c:pt>
                <c:pt idx="25">
                  <c:v>1987M02</c:v>
                </c:pt>
                <c:pt idx="26">
                  <c:v>1987M03</c:v>
                </c:pt>
                <c:pt idx="27">
                  <c:v>1987M04</c:v>
                </c:pt>
                <c:pt idx="28">
                  <c:v>1987M05</c:v>
                </c:pt>
                <c:pt idx="29">
                  <c:v>1987M06</c:v>
                </c:pt>
                <c:pt idx="30">
                  <c:v>1987M07</c:v>
                </c:pt>
                <c:pt idx="31">
                  <c:v>1987M08</c:v>
                </c:pt>
                <c:pt idx="32">
                  <c:v>1987M09</c:v>
                </c:pt>
                <c:pt idx="33">
                  <c:v>1987M10</c:v>
                </c:pt>
                <c:pt idx="34">
                  <c:v>1987M11</c:v>
                </c:pt>
                <c:pt idx="35">
                  <c:v>1987M12</c:v>
                </c:pt>
                <c:pt idx="36">
                  <c:v>1988M01</c:v>
                </c:pt>
                <c:pt idx="37">
                  <c:v>1988M02</c:v>
                </c:pt>
                <c:pt idx="38">
                  <c:v>1988M03</c:v>
                </c:pt>
                <c:pt idx="39">
                  <c:v>1988M04</c:v>
                </c:pt>
                <c:pt idx="40">
                  <c:v>1988M05</c:v>
                </c:pt>
                <c:pt idx="41">
                  <c:v>1988M06</c:v>
                </c:pt>
                <c:pt idx="42">
                  <c:v>1988M07</c:v>
                </c:pt>
                <c:pt idx="43">
                  <c:v>1988M08</c:v>
                </c:pt>
                <c:pt idx="44">
                  <c:v>1988M09</c:v>
                </c:pt>
                <c:pt idx="45">
                  <c:v>1988M10</c:v>
                </c:pt>
                <c:pt idx="46">
                  <c:v>1988M11</c:v>
                </c:pt>
                <c:pt idx="47">
                  <c:v>1988M12</c:v>
                </c:pt>
                <c:pt idx="48">
                  <c:v>1989M01</c:v>
                </c:pt>
                <c:pt idx="49">
                  <c:v>1989M02</c:v>
                </c:pt>
                <c:pt idx="50">
                  <c:v>1989M03</c:v>
                </c:pt>
                <c:pt idx="51">
                  <c:v>1989M04</c:v>
                </c:pt>
                <c:pt idx="52">
                  <c:v>1989M05</c:v>
                </c:pt>
                <c:pt idx="53">
                  <c:v>1989M06</c:v>
                </c:pt>
                <c:pt idx="54">
                  <c:v>1989M07</c:v>
                </c:pt>
                <c:pt idx="55">
                  <c:v>1989M08</c:v>
                </c:pt>
                <c:pt idx="56">
                  <c:v>1989M09</c:v>
                </c:pt>
                <c:pt idx="57">
                  <c:v>1989M10</c:v>
                </c:pt>
                <c:pt idx="58">
                  <c:v>1989M11</c:v>
                </c:pt>
                <c:pt idx="59">
                  <c:v>1989M12</c:v>
                </c:pt>
                <c:pt idx="60">
                  <c:v>1990M01</c:v>
                </c:pt>
                <c:pt idx="61">
                  <c:v>1990M02</c:v>
                </c:pt>
                <c:pt idx="62">
                  <c:v>1990M03</c:v>
                </c:pt>
                <c:pt idx="63">
                  <c:v>1990M04</c:v>
                </c:pt>
                <c:pt idx="64">
                  <c:v>1990M05</c:v>
                </c:pt>
                <c:pt idx="65">
                  <c:v>1990M06</c:v>
                </c:pt>
                <c:pt idx="66">
                  <c:v>1990M07</c:v>
                </c:pt>
                <c:pt idx="67">
                  <c:v>1990M08</c:v>
                </c:pt>
                <c:pt idx="68">
                  <c:v>1990M09</c:v>
                </c:pt>
                <c:pt idx="69">
                  <c:v>1990M10</c:v>
                </c:pt>
                <c:pt idx="70">
                  <c:v>1990M11</c:v>
                </c:pt>
                <c:pt idx="71">
                  <c:v>1990M12</c:v>
                </c:pt>
                <c:pt idx="72">
                  <c:v>1991M01</c:v>
                </c:pt>
                <c:pt idx="73">
                  <c:v>1991M02</c:v>
                </c:pt>
                <c:pt idx="74">
                  <c:v>1991M03</c:v>
                </c:pt>
                <c:pt idx="75">
                  <c:v>1991M04</c:v>
                </c:pt>
                <c:pt idx="76">
                  <c:v>1991M05</c:v>
                </c:pt>
                <c:pt idx="77">
                  <c:v>1991M06</c:v>
                </c:pt>
                <c:pt idx="78">
                  <c:v>1991M07</c:v>
                </c:pt>
                <c:pt idx="79">
                  <c:v>1991M08</c:v>
                </c:pt>
                <c:pt idx="80">
                  <c:v>1991M09</c:v>
                </c:pt>
                <c:pt idx="81">
                  <c:v>1991M10</c:v>
                </c:pt>
                <c:pt idx="82">
                  <c:v>1991M11</c:v>
                </c:pt>
                <c:pt idx="83">
                  <c:v>1991M12</c:v>
                </c:pt>
                <c:pt idx="84">
                  <c:v>1992M01</c:v>
                </c:pt>
                <c:pt idx="85">
                  <c:v>1992M02</c:v>
                </c:pt>
                <c:pt idx="86">
                  <c:v>1992M03</c:v>
                </c:pt>
                <c:pt idx="87">
                  <c:v>1992M04</c:v>
                </c:pt>
                <c:pt idx="88">
                  <c:v>1992M05</c:v>
                </c:pt>
                <c:pt idx="89">
                  <c:v>1992M06</c:v>
                </c:pt>
                <c:pt idx="90">
                  <c:v>1992M07</c:v>
                </c:pt>
                <c:pt idx="91">
                  <c:v>1992M08</c:v>
                </c:pt>
                <c:pt idx="92">
                  <c:v>1992M09</c:v>
                </c:pt>
                <c:pt idx="93">
                  <c:v>1992M10</c:v>
                </c:pt>
                <c:pt idx="94">
                  <c:v>1992M11</c:v>
                </c:pt>
                <c:pt idx="95">
                  <c:v>1992M12</c:v>
                </c:pt>
                <c:pt idx="96">
                  <c:v>1993M01</c:v>
                </c:pt>
                <c:pt idx="97">
                  <c:v>1993M02</c:v>
                </c:pt>
                <c:pt idx="98">
                  <c:v>1993M03</c:v>
                </c:pt>
                <c:pt idx="99">
                  <c:v>1993M04</c:v>
                </c:pt>
                <c:pt idx="100">
                  <c:v>1993M05</c:v>
                </c:pt>
                <c:pt idx="101">
                  <c:v>1993M06</c:v>
                </c:pt>
                <c:pt idx="102">
                  <c:v>1993M07</c:v>
                </c:pt>
                <c:pt idx="103">
                  <c:v>1993M08</c:v>
                </c:pt>
                <c:pt idx="104">
                  <c:v>1993M09</c:v>
                </c:pt>
                <c:pt idx="105">
                  <c:v>1993M10</c:v>
                </c:pt>
                <c:pt idx="106">
                  <c:v>1993M11</c:v>
                </c:pt>
                <c:pt idx="107">
                  <c:v>1993M12</c:v>
                </c:pt>
                <c:pt idx="108">
                  <c:v>1994M01</c:v>
                </c:pt>
                <c:pt idx="109">
                  <c:v>1994M02</c:v>
                </c:pt>
                <c:pt idx="110">
                  <c:v>1994M03</c:v>
                </c:pt>
                <c:pt idx="111">
                  <c:v>1994M04</c:v>
                </c:pt>
                <c:pt idx="112">
                  <c:v>1994M05</c:v>
                </c:pt>
                <c:pt idx="113">
                  <c:v>1994M06</c:v>
                </c:pt>
                <c:pt idx="114">
                  <c:v>1994M07</c:v>
                </c:pt>
                <c:pt idx="115">
                  <c:v>1994M08</c:v>
                </c:pt>
                <c:pt idx="116">
                  <c:v>1994M09</c:v>
                </c:pt>
                <c:pt idx="117">
                  <c:v>1994M10</c:v>
                </c:pt>
                <c:pt idx="118">
                  <c:v>1994M11</c:v>
                </c:pt>
                <c:pt idx="119">
                  <c:v>1994M12</c:v>
                </c:pt>
                <c:pt idx="120">
                  <c:v>1995M01</c:v>
                </c:pt>
                <c:pt idx="121">
                  <c:v>1995M02</c:v>
                </c:pt>
                <c:pt idx="122">
                  <c:v>1995M03</c:v>
                </c:pt>
                <c:pt idx="123">
                  <c:v>1995M04</c:v>
                </c:pt>
                <c:pt idx="124">
                  <c:v>1995M05</c:v>
                </c:pt>
                <c:pt idx="125">
                  <c:v>1995M06</c:v>
                </c:pt>
                <c:pt idx="126">
                  <c:v>1995M07</c:v>
                </c:pt>
                <c:pt idx="127">
                  <c:v>1995M08</c:v>
                </c:pt>
                <c:pt idx="128">
                  <c:v>1995M09</c:v>
                </c:pt>
                <c:pt idx="129">
                  <c:v>1995M10</c:v>
                </c:pt>
                <c:pt idx="130">
                  <c:v>1995M11</c:v>
                </c:pt>
                <c:pt idx="131">
                  <c:v>1995M12</c:v>
                </c:pt>
                <c:pt idx="132">
                  <c:v>1996M01</c:v>
                </c:pt>
                <c:pt idx="133">
                  <c:v>1996M02</c:v>
                </c:pt>
                <c:pt idx="134">
                  <c:v>1996M03</c:v>
                </c:pt>
                <c:pt idx="135">
                  <c:v>1996M04</c:v>
                </c:pt>
                <c:pt idx="136">
                  <c:v>1996M05</c:v>
                </c:pt>
                <c:pt idx="137">
                  <c:v>1996M06</c:v>
                </c:pt>
                <c:pt idx="138">
                  <c:v>1996M07</c:v>
                </c:pt>
                <c:pt idx="139">
                  <c:v>1996M08</c:v>
                </c:pt>
                <c:pt idx="140">
                  <c:v>1996M09</c:v>
                </c:pt>
                <c:pt idx="141">
                  <c:v>1996M10</c:v>
                </c:pt>
                <c:pt idx="142">
                  <c:v>1996M11</c:v>
                </c:pt>
                <c:pt idx="143">
                  <c:v>1996M12</c:v>
                </c:pt>
                <c:pt idx="144">
                  <c:v>1997M01</c:v>
                </c:pt>
                <c:pt idx="145">
                  <c:v>1997M02</c:v>
                </c:pt>
                <c:pt idx="146">
                  <c:v>1997M03</c:v>
                </c:pt>
                <c:pt idx="147">
                  <c:v>1997M04</c:v>
                </c:pt>
                <c:pt idx="148">
                  <c:v>1997M05</c:v>
                </c:pt>
                <c:pt idx="149">
                  <c:v>1997M06</c:v>
                </c:pt>
                <c:pt idx="150">
                  <c:v>1997M07</c:v>
                </c:pt>
                <c:pt idx="151">
                  <c:v>1997M08</c:v>
                </c:pt>
                <c:pt idx="152">
                  <c:v>1997M09</c:v>
                </c:pt>
                <c:pt idx="153">
                  <c:v>1997M10</c:v>
                </c:pt>
                <c:pt idx="154">
                  <c:v>1997M11</c:v>
                </c:pt>
                <c:pt idx="155">
                  <c:v>1997M12</c:v>
                </c:pt>
                <c:pt idx="156">
                  <c:v>1998M01</c:v>
                </c:pt>
                <c:pt idx="157">
                  <c:v>1998M02</c:v>
                </c:pt>
                <c:pt idx="158">
                  <c:v>1998M03</c:v>
                </c:pt>
                <c:pt idx="159">
                  <c:v>1998M04</c:v>
                </c:pt>
                <c:pt idx="160">
                  <c:v>1998M05</c:v>
                </c:pt>
                <c:pt idx="161">
                  <c:v>1998M06</c:v>
                </c:pt>
                <c:pt idx="162">
                  <c:v>1998M07</c:v>
                </c:pt>
                <c:pt idx="163">
                  <c:v>1998M08</c:v>
                </c:pt>
                <c:pt idx="164">
                  <c:v>1998M09</c:v>
                </c:pt>
                <c:pt idx="165">
                  <c:v>1998M10</c:v>
                </c:pt>
                <c:pt idx="166">
                  <c:v>1998M11</c:v>
                </c:pt>
                <c:pt idx="167">
                  <c:v>1998M12</c:v>
                </c:pt>
                <c:pt idx="168">
                  <c:v>1999M01</c:v>
                </c:pt>
                <c:pt idx="169">
                  <c:v>1999M02</c:v>
                </c:pt>
                <c:pt idx="170">
                  <c:v>1999M03</c:v>
                </c:pt>
                <c:pt idx="171">
                  <c:v>1999M04</c:v>
                </c:pt>
                <c:pt idx="172">
                  <c:v>1999M05</c:v>
                </c:pt>
                <c:pt idx="173">
                  <c:v>1999M06</c:v>
                </c:pt>
                <c:pt idx="174">
                  <c:v>1999M07</c:v>
                </c:pt>
                <c:pt idx="175">
                  <c:v>1999M08</c:v>
                </c:pt>
                <c:pt idx="176">
                  <c:v>1999M09</c:v>
                </c:pt>
                <c:pt idx="177">
                  <c:v>1999M10</c:v>
                </c:pt>
                <c:pt idx="178">
                  <c:v>1999M11</c:v>
                </c:pt>
                <c:pt idx="179">
                  <c:v>1999M12</c:v>
                </c:pt>
                <c:pt idx="180">
                  <c:v>2000M01</c:v>
                </c:pt>
                <c:pt idx="181">
                  <c:v>2000M02</c:v>
                </c:pt>
                <c:pt idx="182">
                  <c:v>2000M03</c:v>
                </c:pt>
                <c:pt idx="183">
                  <c:v>2000M04</c:v>
                </c:pt>
                <c:pt idx="184">
                  <c:v>2000M05</c:v>
                </c:pt>
                <c:pt idx="185">
                  <c:v>2000M06</c:v>
                </c:pt>
                <c:pt idx="186">
                  <c:v>2000M07</c:v>
                </c:pt>
                <c:pt idx="187">
                  <c:v>2000M08</c:v>
                </c:pt>
                <c:pt idx="188">
                  <c:v>2000M09</c:v>
                </c:pt>
                <c:pt idx="189">
                  <c:v>2000M10</c:v>
                </c:pt>
                <c:pt idx="190">
                  <c:v>2000M11</c:v>
                </c:pt>
                <c:pt idx="191">
                  <c:v>2000M12</c:v>
                </c:pt>
                <c:pt idx="192">
                  <c:v>2001M01</c:v>
                </c:pt>
                <c:pt idx="193">
                  <c:v>2001M02</c:v>
                </c:pt>
                <c:pt idx="194">
                  <c:v>2001M03</c:v>
                </c:pt>
                <c:pt idx="195">
                  <c:v>2001M04</c:v>
                </c:pt>
                <c:pt idx="196">
                  <c:v>2001M05</c:v>
                </c:pt>
                <c:pt idx="197">
                  <c:v>2001M06</c:v>
                </c:pt>
                <c:pt idx="198">
                  <c:v>2001M07</c:v>
                </c:pt>
                <c:pt idx="199">
                  <c:v>2001M08</c:v>
                </c:pt>
                <c:pt idx="200">
                  <c:v>2001M09</c:v>
                </c:pt>
                <c:pt idx="201">
                  <c:v>2001M10</c:v>
                </c:pt>
                <c:pt idx="202">
                  <c:v>2001M11</c:v>
                </c:pt>
                <c:pt idx="203">
                  <c:v>2001M12</c:v>
                </c:pt>
                <c:pt idx="204">
                  <c:v>2002M01</c:v>
                </c:pt>
                <c:pt idx="205">
                  <c:v>2002M02</c:v>
                </c:pt>
                <c:pt idx="206">
                  <c:v>2002M03</c:v>
                </c:pt>
                <c:pt idx="207">
                  <c:v>2002M04</c:v>
                </c:pt>
                <c:pt idx="208">
                  <c:v>2002M05</c:v>
                </c:pt>
                <c:pt idx="209">
                  <c:v>2002M06</c:v>
                </c:pt>
                <c:pt idx="210">
                  <c:v>2002M07</c:v>
                </c:pt>
                <c:pt idx="211">
                  <c:v>2002M08</c:v>
                </c:pt>
                <c:pt idx="212">
                  <c:v>2002M09</c:v>
                </c:pt>
                <c:pt idx="213">
                  <c:v>2002M10</c:v>
                </c:pt>
                <c:pt idx="214">
                  <c:v>2002M11</c:v>
                </c:pt>
                <c:pt idx="215">
                  <c:v>2002M12</c:v>
                </c:pt>
                <c:pt idx="216">
                  <c:v>2003M01</c:v>
                </c:pt>
                <c:pt idx="217">
                  <c:v>2003M02</c:v>
                </c:pt>
                <c:pt idx="218">
                  <c:v>2003M03</c:v>
                </c:pt>
                <c:pt idx="219">
                  <c:v>2003M04</c:v>
                </c:pt>
                <c:pt idx="220">
                  <c:v>2003M05</c:v>
                </c:pt>
                <c:pt idx="221">
                  <c:v>2003M06</c:v>
                </c:pt>
                <c:pt idx="222">
                  <c:v>2003M07</c:v>
                </c:pt>
                <c:pt idx="223">
                  <c:v>2003M08</c:v>
                </c:pt>
                <c:pt idx="224">
                  <c:v>2003M09</c:v>
                </c:pt>
                <c:pt idx="225">
                  <c:v>2003M10</c:v>
                </c:pt>
                <c:pt idx="226">
                  <c:v>2003M11</c:v>
                </c:pt>
                <c:pt idx="227">
                  <c:v>2003M12</c:v>
                </c:pt>
                <c:pt idx="228">
                  <c:v>2004M01</c:v>
                </c:pt>
                <c:pt idx="229">
                  <c:v>2004M02</c:v>
                </c:pt>
                <c:pt idx="230">
                  <c:v>2004M03</c:v>
                </c:pt>
                <c:pt idx="231">
                  <c:v>2004M04</c:v>
                </c:pt>
                <c:pt idx="232">
                  <c:v>2004M05</c:v>
                </c:pt>
                <c:pt idx="233">
                  <c:v>2004M06</c:v>
                </c:pt>
                <c:pt idx="234">
                  <c:v>2004M07</c:v>
                </c:pt>
                <c:pt idx="235">
                  <c:v>2004M08</c:v>
                </c:pt>
                <c:pt idx="236">
                  <c:v>2004M09</c:v>
                </c:pt>
                <c:pt idx="237">
                  <c:v>2004M10</c:v>
                </c:pt>
                <c:pt idx="238">
                  <c:v>2004M11</c:v>
                </c:pt>
                <c:pt idx="239">
                  <c:v>2004M12</c:v>
                </c:pt>
                <c:pt idx="240">
                  <c:v>2005M01</c:v>
                </c:pt>
                <c:pt idx="241">
                  <c:v>2005M02</c:v>
                </c:pt>
                <c:pt idx="242">
                  <c:v>2005M03</c:v>
                </c:pt>
                <c:pt idx="243">
                  <c:v>2005M04</c:v>
                </c:pt>
                <c:pt idx="244">
                  <c:v>2005M05</c:v>
                </c:pt>
                <c:pt idx="245">
                  <c:v>2005M06</c:v>
                </c:pt>
                <c:pt idx="246">
                  <c:v>2005M07</c:v>
                </c:pt>
                <c:pt idx="247">
                  <c:v>2005M08</c:v>
                </c:pt>
                <c:pt idx="248">
                  <c:v>2005M09</c:v>
                </c:pt>
                <c:pt idx="249">
                  <c:v>2005M10</c:v>
                </c:pt>
                <c:pt idx="250">
                  <c:v>2005M11</c:v>
                </c:pt>
                <c:pt idx="251">
                  <c:v>2005M12</c:v>
                </c:pt>
                <c:pt idx="252">
                  <c:v>2006M01</c:v>
                </c:pt>
                <c:pt idx="253">
                  <c:v>2006M02</c:v>
                </c:pt>
                <c:pt idx="254">
                  <c:v>2006M03</c:v>
                </c:pt>
                <c:pt idx="255">
                  <c:v>2006M04</c:v>
                </c:pt>
                <c:pt idx="256">
                  <c:v>2006M05</c:v>
                </c:pt>
                <c:pt idx="257">
                  <c:v>2006M06</c:v>
                </c:pt>
                <c:pt idx="258">
                  <c:v>2006M07</c:v>
                </c:pt>
                <c:pt idx="259">
                  <c:v>2006M08</c:v>
                </c:pt>
                <c:pt idx="260">
                  <c:v>2006M09</c:v>
                </c:pt>
                <c:pt idx="261">
                  <c:v>2006M10</c:v>
                </c:pt>
                <c:pt idx="262">
                  <c:v>2006M11</c:v>
                </c:pt>
                <c:pt idx="263">
                  <c:v>2006M12</c:v>
                </c:pt>
                <c:pt idx="264">
                  <c:v>2007M01</c:v>
                </c:pt>
                <c:pt idx="265">
                  <c:v>2007M02</c:v>
                </c:pt>
                <c:pt idx="266">
                  <c:v>2007M03</c:v>
                </c:pt>
                <c:pt idx="267">
                  <c:v>2007M04</c:v>
                </c:pt>
                <c:pt idx="268">
                  <c:v>2007M05</c:v>
                </c:pt>
                <c:pt idx="269">
                  <c:v>2007M06</c:v>
                </c:pt>
                <c:pt idx="270">
                  <c:v>2007M07</c:v>
                </c:pt>
                <c:pt idx="271">
                  <c:v>2007M08</c:v>
                </c:pt>
                <c:pt idx="272">
                  <c:v>2007M09</c:v>
                </c:pt>
                <c:pt idx="273">
                  <c:v>2007M10</c:v>
                </c:pt>
                <c:pt idx="274">
                  <c:v>2007M11</c:v>
                </c:pt>
                <c:pt idx="275">
                  <c:v>2007M12</c:v>
                </c:pt>
                <c:pt idx="276">
                  <c:v>2008M01</c:v>
                </c:pt>
                <c:pt idx="277">
                  <c:v>2008M02</c:v>
                </c:pt>
                <c:pt idx="278">
                  <c:v>2008M03</c:v>
                </c:pt>
                <c:pt idx="279">
                  <c:v>2008M04</c:v>
                </c:pt>
                <c:pt idx="280">
                  <c:v>2008M05</c:v>
                </c:pt>
                <c:pt idx="281">
                  <c:v>2008M06</c:v>
                </c:pt>
                <c:pt idx="282">
                  <c:v>2008M07</c:v>
                </c:pt>
                <c:pt idx="283">
                  <c:v>2008M08</c:v>
                </c:pt>
                <c:pt idx="284">
                  <c:v>2008M09</c:v>
                </c:pt>
                <c:pt idx="285">
                  <c:v>2008M10</c:v>
                </c:pt>
                <c:pt idx="286">
                  <c:v>2008M11</c:v>
                </c:pt>
                <c:pt idx="287">
                  <c:v>2008M12</c:v>
                </c:pt>
                <c:pt idx="288">
                  <c:v>2009M01</c:v>
                </c:pt>
                <c:pt idx="289">
                  <c:v>2009M02</c:v>
                </c:pt>
                <c:pt idx="290">
                  <c:v>2009M03</c:v>
                </c:pt>
                <c:pt idx="291">
                  <c:v>2009M04</c:v>
                </c:pt>
                <c:pt idx="292">
                  <c:v>2009M05</c:v>
                </c:pt>
                <c:pt idx="293">
                  <c:v>2009M06</c:v>
                </c:pt>
                <c:pt idx="294">
                  <c:v>2009M07</c:v>
                </c:pt>
                <c:pt idx="295">
                  <c:v>2009M08</c:v>
                </c:pt>
                <c:pt idx="296">
                  <c:v>2009M09</c:v>
                </c:pt>
                <c:pt idx="297">
                  <c:v>2009M10</c:v>
                </c:pt>
                <c:pt idx="298">
                  <c:v>2009M11</c:v>
                </c:pt>
                <c:pt idx="299">
                  <c:v>2009M12</c:v>
                </c:pt>
                <c:pt idx="300">
                  <c:v>2010M01</c:v>
                </c:pt>
                <c:pt idx="301">
                  <c:v>2010M02</c:v>
                </c:pt>
                <c:pt idx="302">
                  <c:v>2010M03</c:v>
                </c:pt>
                <c:pt idx="303">
                  <c:v>2010M04</c:v>
                </c:pt>
                <c:pt idx="304">
                  <c:v>2010M05</c:v>
                </c:pt>
                <c:pt idx="305">
                  <c:v>2010M06</c:v>
                </c:pt>
                <c:pt idx="306">
                  <c:v>2010M07</c:v>
                </c:pt>
                <c:pt idx="307">
                  <c:v>2010M08</c:v>
                </c:pt>
                <c:pt idx="308">
                  <c:v>2010M09</c:v>
                </c:pt>
                <c:pt idx="309">
                  <c:v>2010M10</c:v>
                </c:pt>
                <c:pt idx="310">
                  <c:v>2010M11</c:v>
                </c:pt>
                <c:pt idx="311">
                  <c:v>2010M12</c:v>
                </c:pt>
                <c:pt idx="312">
                  <c:v>2011M01</c:v>
                </c:pt>
                <c:pt idx="313">
                  <c:v>2011M02</c:v>
                </c:pt>
                <c:pt idx="314">
                  <c:v>2011M03</c:v>
                </c:pt>
                <c:pt idx="315">
                  <c:v>2011M04</c:v>
                </c:pt>
                <c:pt idx="316">
                  <c:v>2011M05</c:v>
                </c:pt>
                <c:pt idx="317">
                  <c:v>2011M06</c:v>
                </c:pt>
                <c:pt idx="318">
                  <c:v>2011M07</c:v>
                </c:pt>
                <c:pt idx="319">
                  <c:v>2011M08</c:v>
                </c:pt>
                <c:pt idx="320">
                  <c:v>2011M09</c:v>
                </c:pt>
                <c:pt idx="321">
                  <c:v>2011M10</c:v>
                </c:pt>
                <c:pt idx="322">
                  <c:v>2011M11</c:v>
                </c:pt>
                <c:pt idx="323">
                  <c:v>2011M12</c:v>
                </c:pt>
                <c:pt idx="324">
                  <c:v>2012M01</c:v>
                </c:pt>
                <c:pt idx="325">
                  <c:v>2012M02</c:v>
                </c:pt>
                <c:pt idx="326">
                  <c:v>2012M03</c:v>
                </c:pt>
                <c:pt idx="327">
                  <c:v>2012M04</c:v>
                </c:pt>
                <c:pt idx="328">
                  <c:v>2012M05</c:v>
                </c:pt>
                <c:pt idx="329">
                  <c:v>2012M06</c:v>
                </c:pt>
                <c:pt idx="330">
                  <c:v>2012M07</c:v>
                </c:pt>
                <c:pt idx="331">
                  <c:v>2012M08</c:v>
                </c:pt>
                <c:pt idx="332">
                  <c:v>2012M09</c:v>
                </c:pt>
                <c:pt idx="333">
                  <c:v>2012M10</c:v>
                </c:pt>
                <c:pt idx="334">
                  <c:v>2012M11</c:v>
                </c:pt>
                <c:pt idx="335">
                  <c:v>2012M12</c:v>
                </c:pt>
                <c:pt idx="336">
                  <c:v>2013M01</c:v>
                </c:pt>
                <c:pt idx="337">
                  <c:v>2013M02</c:v>
                </c:pt>
                <c:pt idx="338">
                  <c:v>2013M03</c:v>
                </c:pt>
                <c:pt idx="339">
                  <c:v>2013M04</c:v>
                </c:pt>
                <c:pt idx="340">
                  <c:v>2013M05</c:v>
                </c:pt>
                <c:pt idx="341">
                  <c:v>2013M06</c:v>
                </c:pt>
                <c:pt idx="342">
                  <c:v>2013M07</c:v>
                </c:pt>
                <c:pt idx="343">
                  <c:v>2013M08</c:v>
                </c:pt>
                <c:pt idx="344">
                  <c:v>2013M09</c:v>
                </c:pt>
                <c:pt idx="345">
                  <c:v>2013M10</c:v>
                </c:pt>
                <c:pt idx="346">
                  <c:v>2013M11</c:v>
                </c:pt>
                <c:pt idx="347">
                  <c:v>2013M12</c:v>
                </c:pt>
                <c:pt idx="348">
                  <c:v>2014M01</c:v>
                </c:pt>
                <c:pt idx="349">
                  <c:v>2014M02</c:v>
                </c:pt>
                <c:pt idx="350">
                  <c:v>2014M03</c:v>
                </c:pt>
                <c:pt idx="351">
                  <c:v>2014M04</c:v>
                </c:pt>
                <c:pt idx="352">
                  <c:v>2014M05</c:v>
                </c:pt>
                <c:pt idx="353">
                  <c:v>2014M06</c:v>
                </c:pt>
                <c:pt idx="354">
                  <c:v>2014M07</c:v>
                </c:pt>
                <c:pt idx="355">
                  <c:v>2014M08</c:v>
                </c:pt>
                <c:pt idx="356">
                  <c:v>2014M09</c:v>
                </c:pt>
                <c:pt idx="357">
                  <c:v>2014M10</c:v>
                </c:pt>
                <c:pt idx="358">
                  <c:v>2014M11</c:v>
                </c:pt>
                <c:pt idx="359">
                  <c:v>2014M12</c:v>
                </c:pt>
                <c:pt idx="360">
                  <c:v>2015M01</c:v>
                </c:pt>
                <c:pt idx="361">
                  <c:v>2015M02</c:v>
                </c:pt>
                <c:pt idx="362">
                  <c:v>2015M03</c:v>
                </c:pt>
                <c:pt idx="363">
                  <c:v>2015M04</c:v>
                </c:pt>
                <c:pt idx="364">
                  <c:v>2015M05</c:v>
                </c:pt>
                <c:pt idx="365">
                  <c:v>2015M06</c:v>
                </c:pt>
                <c:pt idx="366">
                  <c:v>2015M07</c:v>
                </c:pt>
                <c:pt idx="367">
                  <c:v>2015M08</c:v>
                </c:pt>
                <c:pt idx="368">
                  <c:v>2015M09</c:v>
                </c:pt>
                <c:pt idx="369">
                  <c:v>2015M10</c:v>
                </c:pt>
                <c:pt idx="370">
                  <c:v>2015M11</c:v>
                </c:pt>
                <c:pt idx="371">
                  <c:v>2015M12</c:v>
                </c:pt>
                <c:pt idx="372">
                  <c:v>2016M01</c:v>
                </c:pt>
                <c:pt idx="373">
                  <c:v>2016M02</c:v>
                </c:pt>
                <c:pt idx="374">
                  <c:v>2016M03</c:v>
                </c:pt>
                <c:pt idx="375">
                  <c:v>2016M04</c:v>
                </c:pt>
                <c:pt idx="376">
                  <c:v>2016M05</c:v>
                </c:pt>
                <c:pt idx="377">
                  <c:v>2016M06</c:v>
                </c:pt>
                <c:pt idx="378">
                  <c:v>2016M07</c:v>
                </c:pt>
                <c:pt idx="379">
                  <c:v>2016M08</c:v>
                </c:pt>
                <c:pt idx="380">
                  <c:v>2016M09</c:v>
                </c:pt>
                <c:pt idx="381">
                  <c:v>2016M10</c:v>
                </c:pt>
                <c:pt idx="382">
                  <c:v>2016M11</c:v>
                </c:pt>
                <c:pt idx="383">
                  <c:v>2016M12</c:v>
                </c:pt>
                <c:pt idx="384">
                  <c:v>2017M01</c:v>
                </c:pt>
                <c:pt idx="385">
                  <c:v>2017M02</c:v>
                </c:pt>
                <c:pt idx="386">
                  <c:v>2017M03</c:v>
                </c:pt>
                <c:pt idx="387">
                  <c:v>2017M04</c:v>
                </c:pt>
              </c:strCache>
            </c:strRef>
          </c:cat>
          <c:val>
            <c:numRef>
              <c:f>Hotellovernattinger!$D$50:$OA$50</c:f>
              <c:numCache>
                <c:formatCode>General</c:formatCode>
                <c:ptCount val="388"/>
                <c:pt idx="11" formatCode="_ * #,##0_ ;_ * \-#,##0_ ;_ * &quot;-&quot;??_ ;_ @_ ">
                  <c:v>11905206</c:v>
                </c:pt>
                <c:pt idx="12" formatCode="_ * #,##0_ ;_ * \-#,##0_ ;_ * &quot;-&quot;??_ ;_ @_ ">
                  <c:v>11998735</c:v>
                </c:pt>
                <c:pt idx="13" formatCode="_ * #,##0_ ;_ * \-#,##0_ ;_ * &quot;-&quot;??_ ;_ @_ ">
                  <c:v>12037745</c:v>
                </c:pt>
                <c:pt idx="14" formatCode="_ * #,##0_ ;_ * \-#,##0_ ;_ * &quot;-&quot;??_ ;_ @_ ">
                  <c:v>12048532</c:v>
                </c:pt>
                <c:pt idx="15" formatCode="_ * #,##0_ ;_ * \-#,##0_ ;_ * &quot;-&quot;??_ ;_ @_ ">
                  <c:v>11970316</c:v>
                </c:pt>
                <c:pt idx="16" formatCode="_ * #,##0_ ;_ * \-#,##0_ ;_ * &quot;-&quot;??_ ;_ @_ ">
                  <c:v>11973426</c:v>
                </c:pt>
                <c:pt idx="17" formatCode="_ * #,##0_ ;_ * \-#,##0_ ;_ * &quot;-&quot;??_ ;_ @_ ">
                  <c:v>11855115</c:v>
                </c:pt>
                <c:pt idx="18" formatCode="_ * #,##0_ ;_ * \-#,##0_ ;_ * &quot;-&quot;??_ ;_ @_ ">
                  <c:v>11795752</c:v>
                </c:pt>
                <c:pt idx="19" formatCode="_ * #,##0_ ;_ * \-#,##0_ ;_ * &quot;-&quot;??_ ;_ @_ ">
                  <c:v>11659037</c:v>
                </c:pt>
                <c:pt idx="20" formatCode="_ * #,##0_ ;_ * \-#,##0_ ;_ * &quot;-&quot;??_ ;_ @_ ">
                  <c:v>11632322</c:v>
                </c:pt>
                <c:pt idx="21" formatCode="_ * #,##0_ ;_ * \-#,##0_ ;_ * &quot;-&quot;??_ ;_ @_ ">
                  <c:v>11646360</c:v>
                </c:pt>
                <c:pt idx="22" formatCode="_ * #,##0_ ;_ * \-#,##0_ ;_ * &quot;-&quot;??_ ;_ @_ ">
                  <c:v>11652579</c:v>
                </c:pt>
                <c:pt idx="23" formatCode="_ * #,##0_ ;_ * \-#,##0_ ;_ * &quot;-&quot;??_ ;_ @_ ">
                  <c:v>11653357</c:v>
                </c:pt>
                <c:pt idx="24" formatCode="_ * #,##0_ ;_ * \-#,##0_ ;_ * &quot;-&quot;??_ ;_ @_ ">
                  <c:v>11704883</c:v>
                </c:pt>
                <c:pt idx="25" formatCode="_ * #,##0_ ;_ * \-#,##0_ ;_ * &quot;-&quot;??_ ;_ @_ ">
                  <c:v>11742868</c:v>
                </c:pt>
                <c:pt idx="26" formatCode="_ * #,##0_ ;_ * \-#,##0_ ;_ * &quot;-&quot;??_ ;_ @_ ">
                  <c:v>11918258</c:v>
                </c:pt>
                <c:pt idx="27" formatCode="_ * #,##0_ ;_ * \-#,##0_ ;_ * &quot;-&quot;??_ ;_ @_ ">
                  <c:v>12109887</c:v>
                </c:pt>
                <c:pt idx="28" formatCode="_ * #,##0_ ;_ * \-#,##0_ ;_ * &quot;-&quot;??_ ;_ @_ ">
                  <c:v>12199331</c:v>
                </c:pt>
                <c:pt idx="29" formatCode="_ * #,##0_ ;_ * \-#,##0_ ;_ * &quot;-&quot;??_ ;_ @_ ">
                  <c:v>12277679</c:v>
                </c:pt>
                <c:pt idx="30" formatCode="_ * #,##0_ ;_ * \-#,##0_ ;_ * &quot;-&quot;??_ ;_ @_ ">
                  <c:v>12327727</c:v>
                </c:pt>
                <c:pt idx="31" formatCode="_ * #,##0_ ;_ * \-#,##0_ ;_ * &quot;-&quot;??_ ;_ @_ ">
                  <c:v>12378034</c:v>
                </c:pt>
                <c:pt idx="32" formatCode="_ * #,##0_ ;_ * \-#,##0_ ;_ * &quot;-&quot;??_ ;_ @_ ">
                  <c:v>12432320</c:v>
                </c:pt>
                <c:pt idx="33" formatCode="_ * #,##0_ ;_ * \-#,##0_ ;_ * &quot;-&quot;??_ ;_ @_ ">
                  <c:v>12538075</c:v>
                </c:pt>
                <c:pt idx="34" formatCode="_ * #,##0_ ;_ * \-#,##0_ ;_ * &quot;-&quot;??_ ;_ @_ ">
                  <c:v>12616440</c:v>
                </c:pt>
                <c:pt idx="35" formatCode="_ * #,##0_ ;_ * \-#,##0_ ;_ * &quot;-&quot;??_ ;_ @_ ">
                  <c:v>12672881</c:v>
                </c:pt>
                <c:pt idx="36" formatCode="_ * #,##0_ ;_ * \-#,##0_ ;_ * &quot;-&quot;??_ ;_ @_ ">
                  <c:v>12674136</c:v>
                </c:pt>
                <c:pt idx="37" formatCode="_ * #,##0_ ;_ * \-#,##0_ ;_ * &quot;-&quot;??_ ;_ @_ ">
                  <c:v>12690233</c:v>
                </c:pt>
                <c:pt idx="38" formatCode="_ * #,##0_ ;_ * \-#,##0_ ;_ * &quot;-&quot;??_ ;_ @_ ">
                  <c:v>12601901</c:v>
                </c:pt>
                <c:pt idx="39" formatCode="_ * #,##0_ ;_ * \-#,##0_ ;_ * &quot;-&quot;??_ ;_ @_ ">
                  <c:v>12573557</c:v>
                </c:pt>
                <c:pt idx="40" formatCode="_ * #,##0_ ;_ * \-#,##0_ ;_ * &quot;-&quot;??_ ;_ @_ ">
                  <c:v>12449847</c:v>
                </c:pt>
                <c:pt idx="41" formatCode="_ * #,##0_ ;_ * \-#,##0_ ;_ * &quot;-&quot;??_ ;_ @_ ">
                  <c:v>12402806</c:v>
                </c:pt>
                <c:pt idx="42" formatCode="_ * #,##0_ ;_ * \-#,##0_ ;_ * &quot;-&quot;??_ ;_ @_ ">
                  <c:v>12359430</c:v>
                </c:pt>
                <c:pt idx="43" formatCode="_ * #,##0_ ;_ * \-#,##0_ ;_ * &quot;-&quot;??_ ;_ @_ ">
                  <c:v>12287835</c:v>
                </c:pt>
                <c:pt idx="44" formatCode="_ * #,##0_ ;_ * \-#,##0_ ;_ * &quot;-&quot;??_ ;_ @_ ">
                  <c:v>12182944</c:v>
                </c:pt>
                <c:pt idx="45" formatCode="_ * #,##0_ ;_ * \-#,##0_ ;_ * &quot;-&quot;??_ ;_ @_ ">
                  <c:v>12054279</c:v>
                </c:pt>
                <c:pt idx="46" formatCode="_ * #,##0_ ;_ * \-#,##0_ ;_ * &quot;-&quot;??_ ;_ @_ ">
                  <c:v>11947935</c:v>
                </c:pt>
                <c:pt idx="47" formatCode="_ * #,##0_ ;_ * \-#,##0_ ;_ * &quot;-&quot;??_ ;_ @_ ">
                  <c:v>11853166</c:v>
                </c:pt>
                <c:pt idx="48" formatCode="_ * #,##0_ ;_ * \-#,##0_ ;_ * &quot;-&quot;??_ ;_ @_ ">
                  <c:v>11816790</c:v>
                </c:pt>
                <c:pt idx="49" formatCode="_ * #,##0_ ;_ * \-#,##0_ ;_ * &quot;-&quot;??_ ;_ @_ ">
                  <c:v>11741479</c:v>
                </c:pt>
                <c:pt idx="50" formatCode="_ * #,##0_ ;_ * \-#,##0_ ;_ * &quot;-&quot;??_ ;_ @_ ">
                  <c:v>11667389</c:v>
                </c:pt>
                <c:pt idx="51" formatCode="_ * #,##0_ ;_ * \-#,##0_ ;_ * &quot;-&quot;??_ ;_ @_ ">
                  <c:v>11600515</c:v>
                </c:pt>
                <c:pt idx="52" formatCode="_ * #,##0_ ;_ * \-#,##0_ ;_ * &quot;-&quot;??_ ;_ @_ ">
                  <c:v>11558943</c:v>
                </c:pt>
                <c:pt idx="53" formatCode="_ * #,##0_ ;_ * \-#,##0_ ;_ * &quot;-&quot;??_ ;_ @_ ">
                  <c:v>11574114</c:v>
                </c:pt>
                <c:pt idx="54" formatCode="_ * #,##0_ ;_ * \-#,##0_ ;_ * &quot;-&quot;??_ ;_ @_ ">
                  <c:v>11608638</c:v>
                </c:pt>
                <c:pt idx="55" formatCode="_ * #,##0_ ;_ * \-#,##0_ ;_ * &quot;-&quot;??_ ;_ @_ ">
                  <c:v>11638749</c:v>
                </c:pt>
                <c:pt idx="56" formatCode="_ * #,##0_ ;_ * \-#,##0_ ;_ * &quot;-&quot;??_ ;_ @_ ">
                  <c:v>11640477</c:v>
                </c:pt>
                <c:pt idx="57" formatCode="_ * #,##0_ ;_ * \-#,##0_ ;_ * &quot;-&quot;??_ ;_ @_ ">
                  <c:v>11630516</c:v>
                </c:pt>
                <c:pt idx="58" formatCode="_ * #,##0_ ;_ * \-#,##0_ ;_ * &quot;-&quot;??_ ;_ @_ ">
                  <c:v>11608304</c:v>
                </c:pt>
                <c:pt idx="59" formatCode="_ * #,##0_ ;_ * \-#,##0_ ;_ * &quot;-&quot;??_ ;_ @_ ">
                  <c:v>11624260</c:v>
                </c:pt>
                <c:pt idx="60" formatCode="_ * #,##0_ ;_ * \-#,##0_ ;_ * &quot;-&quot;??_ ;_ @_ ">
                  <c:v>11616122</c:v>
                </c:pt>
                <c:pt idx="61" formatCode="_ * #,##0_ ;_ * \-#,##0_ ;_ * &quot;-&quot;??_ ;_ @_ ">
                  <c:v>11639506</c:v>
                </c:pt>
                <c:pt idx="62" formatCode="_ * #,##0_ ;_ * \-#,##0_ ;_ * &quot;-&quot;??_ ;_ @_ ">
                  <c:v>11722604</c:v>
                </c:pt>
                <c:pt idx="63" formatCode="_ * #,##0_ ;_ * \-#,##0_ ;_ * &quot;-&quot;??_ ;_ @_ ">
                  <c:v>11685548</c:v>
                </c:pt>
                <c:pt idx="64" formatCode="_ * #,##0_ ;_ * \-#,##0_ ;_ * &quot;-&quot;??_ ;_ @_ ">
                  <c:v>11754446</c:v>
                </c:pt>
                <c:pt idx="65" formatCode="_ * #,##0_ ;_ * \-#,##0_ ;_ * &quot;-&quot;??_ ;_ @_ ">
                  <c:v>11832192</c:v>
                </c:pt>
                <c:pt idx="66" formatCode="_ * #,##0_ ;_ * \-#,##0_ ;_ * &quot;-&quot;??_ ;_ @_ ">
                  <c:v>11863156</c:v>
                </c:pt>
                <c:pt idx="67" formatCode="_ * #,##0_ ;_ * \-#,##0_ ;_ * &quot;-&quot;??_ ;_ @_ ">
                  <c:v>11907592</c:v>
                </c:pt>
                <c:pt idx="68" formatCode="_ * #,##0_ ;_ * \-#,##0_ ;_ * &quot;-&quot;??_ ;_ @_ ">
                  <c:v>11938929</c:v>
                </c:pt>
                <c:pt idx="69" formatCode="_ * #,##0_ ;_ * \-#,##0_ ;_ * &quot;-&quot;??_ ;_ @_ ">
                  <c:v>11978212</c:v>
                </c:pt>
                <c:pt idx="70" formatCode="_ * #,##0_ ;_ * \-#,##0_ ;_ * &quot;-&quot;??_ ;_ @_ ">
                  <c:v>12005867</c:v>
                </c:pt>
                <c:pt idx="71" formatCode="_ * #,##0_ ;_ * \-#,##0_ ;_ * &quot;-&quot;??_ ;_ @_ ">
                  <c:v>12021549</c:v>
                </c:pt>
                <c:pt idx="72" formatCode="_ * #,##0_ ;_ * \-#,##0_ ;_ * &quot;-&quot;??_ ;_ @_ ">
                  <c:v>12013656</c:v>
                </c:pt>
                <c:pt idx="73" formatCode="_ * #,##0_ ;_ * \-#,##0_ ;_ * &quot;-&quot;??_ ;_ @_ ">
                  <c:v>12097888</c:v>
                </c:pt>
                <c:pt idx="74" formatCode="_ * #,##0_ ;_ * \-#,##0_ ;_ * &quot;-&quot;??_ ;_ @_ ">
                  <c:v>12154074</c:v>
                </c:pt>
                <c:pt idx="75" formatCode="_ * #,##0_ ;_ * \-#,##0_ ;_ * &quot;-&quot;??_ ;_ @_ ">
                  <c:v>12240988</c:v>
                </c:pt>
                <c:pt idx="76" formatCode="_ * #,##0_ ;_ * \-#,##0_ ;_ * &quot;-&quot;??_ ;_ @_ ">
                  <c:v>12277507</c:v>
                </c:pt>
                <c:pt idx="77" formatCode="_ * #,##0_ ;_ * \-#,##0_ ;_ * &quot;-&quot;??_ ;_ @_ ">
                  <c:v>12387338</c:v>
                </c:pt>
                <c:pt idx="78" formatCode="_ * #,##0_ ;_ * \-#,##0_ ;_ * &quot;-&quot;??_ ;_ @_ ">
                  <c:v>12590683</c:v>
                </c:pt>
                <c:pt idx="79" formatCode="_ * #,##0_ ;_ * \-#,##0_ ;_ * &quot;-&quot;??_ ;_ @_ ">
                  <c:v>12689412</c:v>
                </c:pt>
                <c:pt idx="80" formatCode="_ * #,##0_ ;_ * \-#,##0_ ;_ * &quot;-&quot;??_ ;_ @_ ">
                  <c:v>12703107</c:v>
                </c:pt>
                <c:pt idx="81" formatCode="_ * #,##0_ ;_ * \-#,##0_ ;_ * &quot;-&quot;??_ ;_ @_ ">
                  <c:v>12744153</c:v>
                </c:pt>
                <c:pt idx="82" formatCode="_ * #,##0_ ;_ * \-#,##0_ ;_ * &quot;-&quot;??_ ;_ @_ ">
                  <c:v>12798847</c:v>
                </c:pt>
                <c:pt idx="83" formatCode="_ * #,##0_ ;_ * \-#,##0_ ;_ * &quot;-&quot;??_ ;_ @_ ">
                  <c:v>12825035</c:v>
                </c:pt>
                <c:pt idx="84" formatCode="_ * #,##0_ ;_ * \-#,##0_ ;_ * &quot;-&quot;??_ ;_ @_ ">
                  <c:v>12897189</c:v>
                </c:pt>
                <c:pt idx="85" formatCode="_ * #,##0_ ;_ * \-#,##0_ ;_ * &quot;-&quot;??_ ;_ @_ ">
                  <c:v>12938645</c:v>
                </c:pt>
                <c:pt idx="86" formatCode="_ * #,##0_ ;_ * \-#,##0_ ;_ * &quot;-&quot;??_ ;_ @_ ">
                  <c:v>12898459</c:v>
                </c:pt>
                <c:pt idx="87" formatCode="_ * #,##0_ ;_ * \-#,##0_ ;_ * &quot;-&quot;??_ ;_ @_ ">
                  <c:v>12830322</c:v>
                </c:pt>
                <c:pt idx="88" formatCode="_ * #,##0_ ;_ * \-#,##0_ ;_ * &quot;-&quot;??_ ;_ @_ ">
                  <c:v>12910407</c:v>
                </c:pt>
                <c:pt idx="89" formatCode="_ * #,##0_ ;_ * \-#,##0_ ;_ * &quot;-&quot;??_ ;_ @_ ">
                  <c:v>12950359</c:v>
                </c:pt>
                <c:pt idx="90" formatCode="_ * #,##0_ ;_ * \-#,##0_ ;_ * &quot;-&quot;??_ ;_ @_ ">
                  <c:v>13127523</c:v>
                </c:pt>
                <c:pt idx="91" formatCode="_ * #,##0_ ;_ * \-#,##0_ ;_ * &quot;-&quot;??_ ;_ @_ ">
                  <c:v>13232254</c:v>
                </c:pt>
                <c:pt idx="92" formatCode="_ * #,##0_ ;_ * \-#,##0_ ;_ * &quot;-&quot;??_ ;_ @_ ">
                  <c:v>13300546</c:v>
                </c:pt>
                <c:pt idx="93" formatCode="_ * #,##0_ ;_ * \-#,##0_ ;_ * &quot;-&quot;??_ ;_ @_ ">
                  <c:v>13315028</c:v>
                </c:pt>
                <c:pt idx="94" formatCode="_ * #,##0_ ;_ * \-#,##0_ ;_ * &quot;-&quot;??_ ;_ @_ ">
                  <c:v>13286601</c:v>
                </c:pt>
                <c:pt idx="95" formatCode="_ * #,##0_ ;_ * \-#,##0_ ;_ * &quot;-&quot;??_ ;_ @_ ">
                  <c:v>13297650</c:v>
                </c:pt>
                <c:pt idx="96" formatCode="_ * #,##0_ ;_ * \-#,##0_ ;_ * &quot;-&quot;??_ ;_ @_ ">
                  <c:v>13322202</c:v>
                </c:pt>
                <c:pt idx="97" formatCode="_ * #,##0_ ;_ * \-#,##0_ ;_ * &quot;-&quot;??_ ;_ @_ ">
                  <c:v>13335613</c:v>
                </c:pt>
                <c:pt idx="98" formatCode="_ * #,##0_ ;_ * \-#,##0_ ;_ * &quot;-&quot;??_ ;_ @_ ">
                  <c:v>13411878</c:v>
                </c:pt>
                <c:pt idx="99" formatCode="_ * #,##0_ ;_ * \-#,##0_ ;_ * &quot;-&quot;??_ ;_ @_ ">
                  <c:v>13485581</c:v>
                </c:pt>
                <c:pt idx="100" formatCode="_ * #,##0_ ;_ * \-#,##0_ ;_ * &quot;-&quot;??_ ;_ @_ ">
                  <c:v>13453787</c:v>
                </c:pt>
                <c:pt idx="101" formatCode="_ * #,##0_ ;_ * \-#,##0_ ;_ * &quot;-&quot;??_ ;_ @_ ">
                  <c:v>13610814</c:v>
                </c:pt>
                <c:pt idx="102" formatCode="_ * #,##0_ ;_ * \-#,##0_ ;_ * &quot;-&quot;??_ ;_ @_ ">
                  <c:v>13758308</c:v>
                </c:pt>
                <c:pt idx="103" formatCode="_ * #,##0_ ;_ * \-#,##0_ ;_ * &quot;-&quot;??_ ;_ @_ ">
                  <c:v>13812820</c:v>
                </c:pt>
                <c:pt idx="104" formatCode="_ * #,##0_ ;_ * \-#,##0_ ;_ * &quot;-&quot;??_ ;_ @_ ">
                  <c:v>13854111</c:v>
                </c:pt>
                <c:pt idx="105" formatCode="_ * #,##0_ ;_ * \-#,##0_ ;_ * &quot;-&quot;??_ ;_ @_ ">
                  <c:v>13882441</c:v>
                </c:pt>
                <c:pt idx="106" formatCode="_ * #,##0_ ;_ * \-#,##0_ ;_ * &quot;-&quot;??_ ;_ @_ ">
                  <c:v>13959673</c:v>
                </c:pt>
                <c:pt idx="107" formatCode="_ * #,##0_ ;_ * \-#,##0_ ;_ * &quot;-&quot;??_ ;_ @_ ">
                  <c:v>14004018</c:v>
                </c:pt>
                <c:pt idx="108" formatCode="_ * #,##0_ ;_ * \-#,##0_ ;_ * &quot;-&quot;??_ ;_ @_ ">
                  <c:v>14101102</c:v>
                </c:pt>
                <c:pt idx="109" formatCode="_ * #,##0_ ;_ * \-#,##0_ ;_ * &quot;-&quot;??_ ;_ @_ ">
                  <c:v>14148548</c:v>
                </c:pt>
                <c:pt idx="110" formatCode="_ * #,##0_ ;_ * \-#,##0_ ;_ * &quot;-&quot;??_ ;_ @_ ">
                  <c:v>14219883</c:v>
                </c:pt>
                <c:pt idx="111" formatCode="_ * #,##0_ ;_ * \-#,##0_ ;_ * &quot;-&quot;??_ ;_ @_ ">
                  <c:v>14297433</c:v>
                </c:pt>
                <c:pt idx="112" formatCode="_ * #,##0_ ;_ * \-#,##0_ ;_ * &quot;-&quot;??_ ;_ @_ ">
                  <c:v>14372074</c:v>
                </c:pt>
                <c:pt idx="113" formatCode="_ * #,##0_ ;_ * \-#,##0_ ;_ * &quot;-&quot;??_ ;_ @_ ">
                  <c:v>14483003</c:v>
                </c:pt>
                <c:pt idx="114" formatCode="_ * #,##0_ ;_ * \-#,##0_ ;_ * &quot;-&quot;??_ ;_ @_ ">
                  <c:v>14524684</c:v>
                </c:pt>
                <c:pt idx="115" formatCode="_ * #,##0_ ;_ * \-#,##0_ ;_ * &quot;-&quot;??_ ;_ @_ ">
                  <c:v>14610132</c:v>
                </c:pt>
                <c:pt idx="116" formatCode="_ * #,##0_ ;_ * \-#,##0_ ;_ * &quot;-&quot;??_ ;_ @_ ">
                  <c:v>14644335</c:v>
                </c:pt>
                <c:pt idx="117" formatCode="_ * #,##0_ ;_ * \-#,##0_ ;_ * &quot;-&quot;??_ ;_ @_ ">
                  <c:v>14653226</c:v>
                </c:pt>
                <c:pt idx="118" formatCode="_ * #,##0_ ;_ * \-#,##0_ ;_ * &quot;-&quot;??_ ;_ @_ ">
                  <c:v>14648313</c:v>
                </c:pt>
                <c:pt idx="119" formatCode="_ * #,##0_ ;_ * \-#,##0_ ;_ * &quot;-&quot;??_ ;_ @_ ">
                  <c:v>14684778</c:v>
                </c:pt>
                <c:pt idx="120" formatCode="_ * #,##0_ ;_ * \-#,##0_ ;_ * &quot;-&quot;??_ ;_ @_ ">
                  <c:v>14722974</c:v>
                </c:pt>
                <c:pt idx="121" formatCode="_ * #,##0_ ;_ * \-#,##0_ ;_ * &quot;-&quot;??_ ;_ @_ ">
                  <c:v>14772367</c:v>
                </c:pt>
                <c:pt idx="122" formatCode="_ * #,##0_ ;_ * \-#,##0_ ;_ * &quot;-&quot;??_ ;_ @_ ">
                  <c:v>14846651</c:v>
                </c:pt>
                <c:pt idx="123" formatCode="_ * #,##0_ ;_ * \-#,##0_ ;_ * &quot;-&quot;??_ ;_ @_ ">
                  <c:v>14854884</c:v>
                </c:pt>
                <c:pt idx="124" formatCode="_ * #,##0_ ;_ * \-#,##0_ ;_ * &quot;-&quot;??_ ;_ @_ ">
                  <c:v>14904485</c:v>
                </c:pt>
                <c:pt idx="125" formatCode="_ * #,##0_ ;_ * \-#,##0_ ;_ * &quot;-&quot;??_ ;_ @_ ">
                  <c:v>14796215</c:v>
                </c:pt>
                <c:pt idx="126" formatCode="_ * #,##0_ ;_ * \-#,##0_ ;_ * &quot;-&quot;??_ ;_ @_ ">
                  <c:v>14799816</c:v>
                </c:pt>
                <c:pt idx="127" formatCode="_ * #,##0_ ;_ * \-#,##0_ ;_ * &quot;-&quot;??_ ;_ @_ ">
                  <c:v>14727671</c:v>
                </c:pt>
                <c:pt idx="128" formatCode="_ * #,##0_ ;_ * \-#,##0_ ;_ * &quot;-&quot;??_ ;_ @_ ">
                  <c:v>14766264</c:v>
                </c:pt>
                <c:pt idx="129" formatCode="_ * #,##0_ ;_ * \-#,##0_ ;_ * &quot;-&quot;??_ ;_ @_ ">
                  <c:v>14785358</c:v>
                </c:pt>
                <c:pt idx="130" formatCode="_ * #,##0_ ;_ * \-#,##0_ ;_ * &quot;-&quot;??_ ;_ @_ ">
                  <c:v>14813105</c:v>
                </c:pt>
                <c:pt idx="131" formatCode="_ * #,##0_ ;_ * \-#,##0_ ;_ * &quot;-&quot;??_ ;_ @_ ">
                  <c:v>14847258</c:v>
                </c:pt>
                <c:pt idx="132" formatCode="_ * #,##0_ ;_ * \-#,##0_ ;_ * &quot;-&quot;??_ ;_ @_ ">
                  <c:v>14828253</c:v>
                </c:pt>
                <c:pt idx="133" formatCode="_ * #,##0_ ;_ * \-#,##0_ ;_ * &quot;-&quot;??_ ;_ @_ ">
                  <c:v>14889961</c:v>
                </c:pt>
                <c:pt idx="134" formatCode="_ * #,##0_ ;_ * \-#,##0_ ;_ * &quot;-&quot;??_ ;_ @_ ">
                  <c:v>14897458</c:v>
                </c:pt>
                <c:pt idx="135" formatCode="_ * #,##0_ ;_ * \-#,##0_ ;_ * &quot;-&quot;??_ ;_ @_ ">
                  <c:v>14882125</c:v>
                </c:pt>
                <c:pt idx="136" formatCode="_ * #,##0_ ;_ * \-#,##0_ ;_ * &quot;-&quot;??_ ;_ @_ ">
                  <c:v>14871445</c:v>
                </c:pt>
                <c:pt idx="137" formatCode="_ * #,##0_ ;_ * \-#,##0_ ;_ * &quot;-&quot;??_ ;_ @_ ">
                  <c:v>14994032</c:v>
                </c:pt>
                <c:pt idx="138" formatCode="_ * #,##0_ ;_ * \-#,##0_ ;_ * &quot;-&quot;??_ ;_ @_ ">
                  <c:v>15039524</c:v>
                </c:pt>
                <c:pt idx="139" formatCode="_ * #,##0_ ;_ * \-#,##0_ ;_ * &quot;-&quot;??_ ;_ @_ ">
                  <c:v>15131917</c:v>
                </c:pt>
                <c:pt idx="140" formatCode="_ * #,##0_ ;_ * \-#,##0_ ;_ * &quot;-&quot;??_ ;_ @_ ">
                  <c:v>15150328</c:v>
                </c:pt>
                <c:pt idx="141" formatCode="_ * #,##0_ ;_ * \-#,##0_ ;_ * &quot;-&quot;??_ ;_ @_ ">
                  <c:v>15224427</c:v>
                </c:pt>
                <c:pt idx="142" formatCode="_ * #,##0_ ;_ * \-#,##0_ ;_ * &quot;-&quot;??_ ;_ @_ ">
                  <c:v>15304314</c:v>
                </c:pt>
                <c:pt idx="143" formatCode="_ * #,##0_ ;_ * \-#,##0_ ;_ * &quot;-&quot;??_ ;_ @_ ">
                  <c:v>15311706</c:v>
                </c:pt>
                <c:pt idx="144" formatCode="_ * #,##0_ ;_ * \-#,##0_ ;_ * &quot;-&quot;??_ ;_ @_ ">
                  <c:v>15327098</c:v>
                </c:pt>
                <c:pt idx="145" formatCode="_ * #,##0_ ;_ * \-#,##0_ ;_ * &quot;-&quot;??_ ;_ @_ ">
                  <c:v>15300046</c:v>
                </c:pt>
                <c:pt idx="146" formatCode="_ * #,##0_ ;_ * \-#,##0_ ;_ * &quot;-&quot;??_ ;_ @_ ">
                  <c:v>15317193</c:v>
                </c:pt>
                <c:pt idx="147" formatCode="_ * #,##0_ ;_ * \-#,##0_ ;_ * &quot;-&quot;??_ ;_ @_ ">
                  <c:v>15404823</c:v>
                </c:pt>
                <c:pt idx="148" formatCode="_ * #,##0_ ;_ * \-#,##0_ ;_ * &quot;-&quot;??_ ;_ @_ ">
                  <c:v>15455287</c:v>
                </c:pt>
                <c:pt idx="149" formatCode="_ * #,##0_ ;_ * \-#,##0_ ;_ * &quot;-&quot;??_ ;_ @_ ">
                  <c:v>15442381</c:v>
                </c:pt>
                <c:pt idx="150" formatCode="_ * #,##0_ ;_ * \-#,##0_ ;_ * &quot;-&quot;??_ ;_ @_ ">
                  <c:v>15392009</c:v>
                </c:pt>
                <c:pt idx="151" formatCode="_ * #,##0_ ;_ * \-#,##0_ ;_ * &quot;-&quot;??_ ;_ @_ ">
                  <c:v>15482684</c:v>
                </c:pt>
                <c:pt idx="152" formatCode="_ * #,##0_ ;_ * \-#,##0_ ;_ * &quot;-&quot;??_ ;_ @_ ">
                  <c:v>15545179</c:v>
                </c:pt>
                <c:pt idx="153" formatCode="_ * #,##0_ ;_ * \-#,##0_ ;_ * &quot;-&quot;??_ ;_ @_ ">
                  <c:v>15613750</c:v>
                </c:pt>
                <c:pt idx="154" formatCode="_ * #,##0_ ;_ * \-#,##0_ ;_ * &quot;-&quot;??_ ;_ @_ ">
                  <c:v>15671687</c:v>
                </c:pt>
                <c:pt idx="155" formatCode="_ * #,##0_ ;_ * \-#,##0_ ;_ * &quot;-&quot;??_ ;_ @_ ">
                  <c:v>15719274</c:v>
                </c:pt>
                <c:pt idx="156" formatCode="_ * #,##0_ ;_ * \-#,##0_ ;_ * &quot;-&quot;??_ ;_ @_ ">
                  <c:v>15765542</c:v>
                </c:pt>
                <c:pt idx="157" formatCode="_ * #,##0_ ;_ * \-#,##0_ ;_ * &quot;-&quot;??_ ;_ @_ ">
                  <c:v>15772294</c:v>
                </c:pt>
                <c:pt idx="158" formatCode="_ * #,##0_ ;_ * \-#,##0_ ;_ * &quot;-&quot;??_ ;_ @_ ">
                  <c:v>15809586</c:v>
                </c:pt>
                <c:pt idx="159" formatCode="_ * #,##0_ ;_ * \-#,##0_ ;_ * &quot;-&quot;??_ ;_ @_ ">
                  <c:v>15809825</c:v>
                </c:pt>
                <c:pt idx="160" formatCode="_ * #,##0_ ;_ * \-#,##0_ ;_ * &quot;-&quot;??_ ;_ @_ ">
                  <c:v>15883963</c:v>
                </c:pt>
                <c:pt idx="161" formatCode="_ * #,##0_ ;_ * \-#,##0_ ;_ * &quot;-&quot;??_ ;_ @_ ">
                  <c:v>15882741</c:v>
                </c:pt>
                <c:pt idx="162" formatCode="_ * #,##0_ ;_ * \-#,##0_ ;_ * &quot;-&quot;??_ ;_ @_ ">
                  <c:v>16011554</c:v>
                </c:pt>
                <c:pt idx="163" formatCode="_ * #,##0_ ;_ * \-#,##0_ ;_ * &quot;-&quot;??_ ;_ @_ ">
                  <c:v>16146495</c:v>
                </c:pt>
                <c:pt idx="164" formatCode="_ * #,##0_ ;_ * \-#,##0_ ;_ * &quot;-&quot;??_ ;_ @_ ">
                  <c:v>16230326</c:v>
                </c:pt>
                <c:pt idx="165" formatCode="_ * #,##0_ ;_ * \-#,##0_ ;_ * &quot;-&quot;??_ ;_ @_ ">
                  <c:v>16322978</c:v>
                </c:pt>
                <c:pt idx="166" formatCode="_ * #,##0_ ;_ * \-#,##0_ ;_ * &quot;-&quot;??_ ;_ @_ ">
                  <c:v>16371421</c:v>
                </c:pt>
                <c:pt idx="167" formatCode="_ * #,##0_ ;_ * \-#,##0_ ;_ * &quot;-&quot;??_ ;_ @_ ">
                  <c:v>16420700</c:v>
                </c:pt>
                <c:pt idx="168" formatCode="_ * #,##0_ ;_ * \-#,##0_ ;_ * &quot;-&quot;??_ ;_ @_ ">
                  <c:v>16445994</c:v>
                </c:pt>
                <c:pt idx="169" formatCode="_ * #,##0_ ;_ * \-#,##0_ ;_ * &quot;-&quot;??_ ;_ @_ ">
                  <c:v>16516204</c:v>
                </c:pt>
                <c:pt idx="170" formatCode="_ * #,##0_ ;_ * \-#,##0_ ;_ * &quot;-&quot;??_ ;_ @_ ">
                  <c:v>16541638</c:v>
                </c:pt>
                <c:pt idx="171" formatCode="_ * #,##0_ ;_ * \-#,##0_ ;_ * &quot;-&quot;??_ ;_ @_ ">
                  <c:v>16616555</c:v>
                </c:pt>
                <c:pt idx="172" formatCode="_ * #,##0_ ;_ * \-#,##0_ ;_ * &quot;-&quot;??_ ;_ @_ ">
                  <c:v>16607426</c:v>
                </c:pt>
                <c:pt idx="173" formatCode="_ * #,##0_ ;_ * \-#,##0_ ;_ * &quot;-&quot;??_ ;_ @_ ">
                  <c:v>16706463</c:v>
                </c:pt>
                <c:pt idx="174" formatCode="_ * #,##0_ ;_ * \-#,##0_ ;_ * &quot;-&quot;??_ ;_ @_ ">
                  <c:v>16726153</c:v>
                </c:pt>
                <c:pt idx="175" formatCode="_ * #,##0_ ;_ * \-#,##0_ ;_ * &quot;-&quot;??_ ;_ @_ ">
                  <c:v>16672767</c:v>
                </c:pt>
                <c:pt idx="176" formatCode="_ * #,##0_ ;_ * \-#,##0_ ;_ * &quot;-&quot;??_ ;_ @_ ">
                  <c:v>16662557</c:v>
                </c:pt>
                <c:pt idx="177" formatCode="_ * #,##0_ ;_ * \-#,##0_ ;_ * &quot;-&quot;??_ ;_ @_ ">
                  <c:v>16604608</c:v>
                </c:pt>
                <c:pt idx="178" formatCode="_ * #,##0_ ;_ * \-#,##0_ ;_ * &quot;-&quot;??_ ;_ @_ ">
                  <c:v>16551317</c:v>
                </c:pt>
                <c:pt idx="179" formatCode="_ * #,##0_ ;_ * \-#,##0_ ;_ * &quot;-&quot;??_ ;_ @_ ">
                  <c:v>16526378</c:v>
                </c:pt>
                <c:pt idx="180" formatCode="_ * #,##0_ ;_ * \-#,##0_ ;_ * &quot;-&quot;??_ ;_ @_ ">
                  <c:v>16504849</c:v>
                </c:pt>
                <c:pt idx="181" formatCode="_ * #,##0_ ;_ * \-#,##0_ ;_ * &quot;-&quot;??_ ;_ @_ ">
                  <c:v>16479340</c:v>
                </c:pt>
                <c:pt idx="182" formatCode="_ * #,##0_ ;_ * \-#,##0_ ;_ * &quot;-&quot;??_ ;_ @_ ">
                  <c:v>16506501</c:v>
                </c:pt>
                <c:pt idx="183" formatCode="_ * #,##0_ ;_ * \-#,##0_ ;_ * &quot;-&quot;??_ ;_ @_ ">
                  <c:v>16392194</c:v>
                </c:pt>
                <c:pt idx="184" formatCode="_ * #,##0_ ;_ * \-#,##0_ ;_ * &quot;-&quot;??_ ;_ @_ ">
                  <c:v>16361087</c:v>
                </c:pt>
                <c:pt idx="185" formatCode="_ * #,##0_ ;_ * \-#,##0_ ;_ * &quot;-&quot;??_ ;_ @_ ">
                  <c:v>16291674</c:v>
                </c:pt>
                <c:pt idx="186" formatCode="_ * #,##0_ ;_ * \-#,##0_ ;_ * &quot;-&quot;??_ ;_ @_ ">
                  <c:v>16272364</c:v>
                </c:pt>
                <c:pt idx="187" formatCode="_ * #,##0_ ;_ * \-#,##0_ ;_ * &quot;-&quot;??_ ;_ @_ ">
                  <c:v>16298837</c:v>
                </c:pt>
                <c:pt idx="188" formatCode="_ * #,##0_ ;_ * \-#,##0_ ;_ * &quot;-&quot;??_ ;_ @_ ">
                  <c:v>16313742</c:v>
                </c:pt>
                <c:pt idx="189" formatCode="_ * #,##0_ ;_ * \-#,##0_ ;_ * &quot;-&quot;??_ ;_ @_ ">
                  <c:v>16300381</c:v>
                </c:pt>
                <c:pt idx="190" formatCode="_ * #,##0_ ;_ * \-#,##0_ ;_ * &quot;-&quot;??_ ;_ @_ ">
                  <c:v>16332301</c:v>
                </c:pt>
                <c:pt idx="191" formatCode="_ * #,##0_ ;_ * \-#,##0_ ;_ * &quot;-&quot;??_ ;_ @_ ">
                  <c:v>16364658</c:v>
                </c:pt>
                <c:pt idx="192" formatCode="_ * #,##0_ ;_ * \-#,##0_ ;_ * &quot;-&quot;??_ ;_ @_ ">
                  <c:v>16377489</c:v>
                </c:pt>
                <c:pt idx="193" formatCode="_ * #,##0_ ;_ * \-#,##0_ ;_ * &quot;-&quot;??_ ;_ @_ ">
                  <c:v>16360963</c:v>
                </c:pt>
                <c:pt idx="194" formatCode="_ * #,##0_ ;_ * \-#,##0_ ;_ * &quot;-&quot;??_ ;_ @_ ">
                  <c:v>16394498</c:v>
                </c:pt>
                <c:pt idx="195" formatCode="_ * #,##0_ ;_ * \-#,##0_ ;_ * &quot;-&quot;??_ ;_ @_ ">
                  <c:v>16422784</c:v>
                </c:pt>
                <c:pt idx="196" formatCode="_ * #,##0_ ;_ * \-#,##0_ ;_ * &quot;-&quot;??_ ;_ @_ ">
                  <c:v>16444169</c:v>
                </c:pt>
                <c:pt idx="197" formatCode="_ * #,##0_ ;_ * \-#,##0_ ;_ * &quot;-&quot;??_ ;_ @_ ">
                  <c:v>16440824</c:v>
                </c:pt>
                <c:pt idx="198" formatCode="_ * #,##0_ ;_ * \-#,##0_ ;_ * &quot;-&quot;??_ ;_ @_ ">
                  <c:v>16453559</c:v>
                </c:pt>
                <c:pt idx="199" formatCode="_ * #,##0_ ;_ * \-#,##0_ ;_ * &quot;-&quot;??_ ;_ @_ ">
                  <c:v>16416318</c:v>
                </c:pt>
                <c:pt idx="200" formatCode="_ * #,##0_ ;_ * \-#,##0_ ;_ * &quot;-&quot;??_ ;_ @_ ">
                  <c:v>16397233</c:v>
                </c:pt>
                <c:pt idx="201" formatCode="_ * #,##0_ ;_ * \-#,##0_ ;_ * &quot;-&quot;??_ ;_ @_ ">
                  <c:v>16398800</c:v>
                </c:pt>
                <c:pt idx="202" formatCode="_ * #,##0_ ;_ * \-#,##0_ ;_ * &quot;-&quot;??_ ;_ @_ ">
                  <c:v>16415852</c:v>
                </c:pt>
                <c:pt idx="203" formatCode="_ * #,##0_ ;_ * \-#,##0_ ;_ * &quot;-&quot;??_ ;_ @_ ">
                  <c:v>16415944</c:v>
                </c:pt>
                <c:pt idx="204" formatCode="_ * #,##0_ ;_ * \-#,##0_ ;_ * &quot;-&quot;??_ ;_ @_ ">
                  <c:v>16413300</c:v>
                </c:pt>
                <c:pt idx="205" formatCode="_ * #,##0_ ;_ * \-#,##0_ ;_ * &quot;-&quot;??_ ;_ @_ ">
                  <c:v>16447189</c:v>
                </c:pt>
                <c:pt idx="206" formatCode="_ * #,##0_ ;_ * \-#,##0_ ;_ * &quot;-&quot;??_ ;_ @_ ">
                  <c:v>16401135</c:v>
                </c:pt>
                <c:pt idx="207" formatCode="_ * #,##0_ ;_ * \-#,##0_ ;_ * &quot;-&quot;??_ ;_ @_ ">
                  <c:v>16407560</c:v>
                </c:pt>
                <c:pt idx="208" formatCode="_ * #,##0_ ;_ * \-#,##0_ ;_ * &quot;-&quot;??_ ;_ @_ ">
                  <c:v>16345883</c:v>
                </c:pt>
                <c:pt idx="209" formatCode="_ * #,##0_ ;_ * \-#,##0_ ;_ * &quot;-&quot;??_ ;_ @_ ">
                  <c:v>16373180</c:v>
                </c:pt>
                <c:pt idx="210" formatCode="_ * #,##0_ ;_ * \-#,##0_ ;_ * &quot;-&quot;??_ ;_ @_ ">
                  <c:v>16304254</c:v>
                </c:pt>
                <c:pt idx="211" formatCode="_ * #,##0_ ;_ * \-#,##0_ ;_ * &quot;-&quot;??_ ;_ @_ ">
                  <c:v>16252105</c:v>
                </c:pt>
                <c:pt idx="212" formatCode="_ * #,##0_ ;_ * \-#,##0_ ;_ * &quot;-&quot;??_ ;_ @_ ">
                  <c:v>16220045</c:v>
                </c:pt>
                <c:pt idx="213" formatCode="_ * #,##0_ ;_ * \-#,##0_ ;_ * &quot;-&quot;??_ ;_ @_ ">
                  <c:v>16238741</c:v>
                </c:pt>
                <c:pt idx="214" formatCode="_ * #,##0_ ;_ * \-#,##0_ ;_ * &quot;-&quot;??_ ;_ @_ ">
                  <c:v>16259898</c:v>
                </c:pt>
                <c:pt idx="215" formatCode="_ * #,##0_ ;_ * \-#,##0_ ;_ * &quot;-&quot;??_ ;_ @_ ">
                  <c:v>16187526</c:v>
                </c:pt>
                <c:pt idx="216" formatCode="_ * #,##0_ ;_ * \-#,##0_ ;_ * &quot;-&quot;??_ ;_ @_ ">
                  <c:v>16114426</c:v>
                </c:pt>
                <c:pt idx="217" formatCode="_ * #,##0_ ;_ * \-#,##0_ ;_ * &quot;-&quot;??_ ;_ @_ ">
                  <c:v>16019324</c:v>
                </c:pt>
                <c:pt idx="218" formatCode="_ * #,##0_ ;_ * \-#,##0_ ;_ * &quot;-&quot;??_ ;_ @_ ">
                  <c:v>15913363</c:v>
                </c:pt>
                <c:pt idx="219" formatCode="_ * #,##0_ ;_ * \-#,##0_ ;_ * &quot;-&quot;??_ ;_ @_ ">
                  <c:v>15857536</c:v>
                </c:pt>
                <c:pt idx="220" formatCode="_ * #,##0_ ;_ * \-#,##0_ ;_ * &quot;-&quot;??_ ;_ @_ ">
                  <c:v>15941432</c:v>
                </c:pt>
                <c:pt idx="221" formatCode="_ * #,##0_ ;_ * \-#,##0_ ;_ * &quot;-&quot;??_ ;_ @_ ">
                  <c:v>15823047</c:v>
                </c:pt>
                <c:pt idx="222" formatCode="_ * #,##0_ ;_ * \-#,##0_ ;_ * &quot;-&quot;??_ ;_ @_ ">
                  <c:v>15690590</c:v>
                </c:pt>
                <c:pt idx="223" formatCode="_ * #,##0_ ;_ * \-#,##0_ ;_ * &quot;-&quot;??_ ;_ @_ ">
                  <c:v>15659570</c:v>
                </c:pt>
                <c:pt idx="224" formatCode="_ * #,##0_ ;_ * \-#,##0_ ;_ * &quot;-&quot;??_ ;_ @_ ">
                  <c:v>15640978</c:v>
                </c:pt>
                <c:pt idx="225" formatCode="_ * #,##0_ ;_ * \-#,##0_ ;_ * &quot;-&quot;??_ ;_ @_ ">
                  <c:v>15630884</c:v>
                </c:pt>
                <c:pt idx="226" formatCode="_ * #,##0_ ;_ * \-#,##0_ ;_ * &quot;-&quot;??_ ;_ @_ ">
                  <c:v>15618758</c:v>
                </c:pt>
                <c:pt idx="227" formatCode="_ * #,##0_ ;_ * \-#,##0_ ;_ * &quot;-&quot;??_ ;_ @_ ">
                  <c:v>15636323</c:v>
                </c:pt>
                <c:pt idx="228" formatCode="_ * #,##0_ ;_ * \-#,##0_ ;_ * &quot;-&quot;??_ ;_ @_ ">
                  <c:v>15671744</c:v>
                </c:pt>
                <c:pt idx="229" formatCode="_ * #,##0_ ;_ * \-#,##0_ ;_ * &quot;-&quot;??_ ;_ @_ ">
                  <c:v>15745526</c:v>
                </c:pt>
                <c:pt idx="230" formatCode="_ * #,##0_ ;_ * \-#,##0_ ;_ * &quot;-&quot;??_ ;_ @_ ">
                  <c:v>15819492</c:v>
                </c:pt>
                <c:pt idx="231" formatCode="_ * #,##0_ ;_ * \-#,##0_ ;_ * &quot;-&quot;??_ ;_ @_ ">
                  <c:v>15861084</c:v>
                </c:pt>
                <c:pt idx="232" formatCode="_ * #,##0_ ;_ * \-#,##0_ ;_ * &quot;-&quot;??_ ;_ @_ ">
                  <c:v>15843641</c:v>
                </c:pt>
                <c:pt idx="233" formatCode="_ * #,##0_ ;_ * \-#,##0_ ;_ * &quot;-&quot;??_ ;_ @_ ">
                  <c:v>15967718</c:v>
                </c:pt>
                <c:pt idx="234" formatCode="_ * #,##0_ ;_ * \-#,##0_ ;_ * &quot;-&quot;??_ ;_ @_ ">
                  <c:v>16127346</c:v>
                </c:pt>
                <c:pt idx="235" formatCode="_ * #,##0_ ;_ * \-#,##0_ ;_ * &quot;-&quot;??_ ;_ @_ ">
                  <c:v>16180376</c:v>
                </c:pt>
                <c:pt idx="236" formatCode="_ * #,##0_ ;_ * \-#,##0_ ;_ * &quot;-&quot;??_ ;_ @_ ">
                  <c:v>16258025</c:v>
                </c:pt>
                <c:pt idx="237" formatCode="_ * #,##0_ ;_ * \-#,##0_ ;_ * &quot;-&quot;??_ ;_ @_ ">
                  <c:v>16283950</c:v>
                </c:pt>
                <c:pt idx="238" formatCode="_ * #,##0_ ;_ * \-#,##0_ ;_ * &quot;-&quot;??_ ;_ @_ ">
                  <c:v>16317111</c:v>
                </c:pt>
                <c:pt idx="239" formatCode="_ * #,##0_ ;_ * \-#,##0_ ;_ * &quot;-&quot;??_ ;_ @_ ">
                  <c:v>16359892</c:v>
                </c:pt>
                <c:pt idx="240" formatCode="_ * #,##0_ ;_ * \-#,##0_ ;_ * &quot;-&quot;??_ ;_ @_ ">
                  <c:v>16408387</c:v>
                </c:pt>
                <c:pt idx="241" formatCode="_ * #,##0_ ;_ * \-#,##0_ ;_ * &quot;-&quot;??_ ;_ @_ ">
                  <c:v>16425995</c:v>
                </c:pt>
                <c:pt idx="242" formatCode="_ * #,##0_ ;_ * \-#,##0_ ;_ * &quot;-&quot;??_ ;_ @_ ">
                  <c:v>16377848</c:v>
                </c:pt>
                <c:pt idx="243" formatCode="_ * #,##0_ ;_ * \-#,##0_ ;_ * &quot;-&quot;??_ ;_ @_ ">
                  <c:v>16502900</c:v>
                </c:pt>
                <c:pt idx="244" formatCode="_ * #,##0_ ;_ * \-#,##0_ ;_ * &quot;-&quot;??_ ;_ @_ ">
                  <c:v>16582451</c:v>
                </c:pt>
                <c:pt idx="245" formatCode="_ * #,##0_ ;_ * \-#,##0_ ;_ * &quot;-&quot;??_ ;_ @_ ">
                  <c:v>16629144</c:v>
                </c:pt>
                <c:pt idx="246" formatCode="_ * #,##0_ ;_ * \-#,##0_ ;_ * &quot;-&quot;??_ ;_ @_ ">
                  <c:v>16615519</c:v>
                </c:pt>
                <c:pt idx="247" formatCode="_ * #,##0_ ;_ * \-#,##0_ ;_ * &quot;-&quot;??_ ;_ @_ ">
                  <c:v>16793343</c:v>
                </c:pt>
                <c:pt idx="248" formatCode="_ * #,##0_ ;_ * \-#,##0_ ;_ * &quot;-&quot;??_ ;_ @_ ">
                  <c:v>16882007</c:v>
                </c:pt>
                <c:pt idx="249" formatCode="_ * #,##0_ ;_ * \-#,##0_ ;_ * &quot;-&quot;??_ ;_ @_ ">
                  <c:v>16985734</c:v>
                </c:pt>
                <c:pt idx="250" formatCode="_ * #,##0_ ;_ * \-#,##0_ ;_ * &quot;-&quot;??_ ;_ @_ ">
                  <c:v>17052949</c:v>
                </c:pt>
                <c:pt idx="251" formatCode="_ * #,##0_ ;_ * \-#,##0_ ;_ * &quot;-&quot;??_ ;_ @_ ">
                  <c:v>17110116</c:v>
                </c:pt>
                <c:pt idx="252" formatCode="_ * #,##0_ ;_ * \-#,##0_ ;_ * &quot;-&quot;??_ ;_ @_ ">
                  <c:v>17169966</c:v>
                </c:pt>
                <c:pt idx="253" formatCode="_ * #,##0_ ;_ * \-#,##0_ ;_ * &quot;-&quot;??_ ;_ @_ ">
                  <c:v>17151214</c:v>
                </c:pt>
                <c:pt idx="254" formatCode="_ * #,##0_ ;_ * \-#,##0_ ;_ * &quot;-&quot;??_ ;_ @_ ">
                  <c:v>17260971</c:v>
                </c:pt>
                <c:pt idx="255" formatCode="_ * #,##0_ ;_ * \-#,##0_ ;_ * &quot;-&quot;??_ ;_ @_ ">
                  <c:v>17261855</c:v>
                </c:pt>
                <c:pt idx="256" formatCode="_ * #,##0_ ;_ * \-#,##0_ ;_ * &quot;-&quot;??_ ;_ @_ ">
                  <c:v>17354130</c:v>
                </c:pt>
                <c:pt idx="257" formatCode="_ * #,##0_ ;_ * \-#,##0_ ;_ * &quot;-&quot;??_ ;_ @_ ">
                  <c:v>17366407</c:v>
                </c:pt>
                <c:pt idx="258" formatCode="_ * #,##0_ ;_ * \-#,##0_ ;_ * &quot;-&quot;??_ ;_ @_ ">
                  <c:v>17452012</c:v>
                </c:pt>
                <c:pt idx="259" formatCode="_ * #,##0_ ;_ * \-#,##0_ ;_ * &quot;-&quot;??_ ;_ @_ ">
                  <c:v>17498953</c:v>
                </c:pt>
                <c:pt idx="260" formatCode="_ * #,##0_ ;_ * \-#,##0_ ;_ * &quot;-&quot;??_ ;_ @_ ">
                  <c:v>17580186</c:v>
                </c:pt>
                <c:pt idx="261" formatCode="_ * #,##0_ ;_ * \-#,##0_ ;_ * &quot;-&quot;??_ ;_ @_ ">
                  <c:v>17626792</c:v>
                </c:pt>
                <c:pt idx="262" formatCode="_ * #,##0_ ;_ * \-#,##0_ ;_ * &quot;-&quot;??_ ;_ @_ ">
                  <c:v>17713568</c:v>
                </c:pt>
                <c:pt idx="263" formatCode="_ * #,##0_ ;_ * \-#,##0_ ;_ * &quot;-&quot;??_ ;_ @_ ">
                  <c:v>17773072</c:v>
                </c:pt>
                <c:pt idx="264" formatCode="_ * #,##0_ ;_ * \-#,##0_ ;_ * &quot;-&quot;??_ ;_ @_ ">
                  <c:v>17846656</c:v>
                </c:pt>
                <c:pt idx="265" formatCode="_ * #,##0_ ;_ * \-#,##0_ ;_ * &quot;-&quot;??_ ;_ @_ ">
                  <c:v>17914274</c:v>
                </c:pt>
                <c:pt idx="266" formatCode="_ * #,##0_ ;_ * \-#,##0_ ;_ * &quot;-&quot;??_ ;_ @_ ">
                  <c:v>18006479</c:v>
                </c:pt>
                <c:pt idx="267" formatCode="_ * #,##0_ ;_ * \-#,##0_ ;_ * &quot;-&quot;??_ ;_ @_ ">
                  <c:v>18025227</c:v>
                </c:pt>
                <c:pt idx="268" formatCode="_ * #,##0_ ;_ * \-#,##0_ ;_ * &quot;-&quot;??_ ;_ @_ ">
                  <c:v>18099440</c:v>
                </c:pt>
                <c:pt idx="269" formatCode="_ * #,##0_ ;_ * \-#,##0_ ;_ * &quot;-&quot;??_ ;_ @_ ">
                  <c:v>18222770</c:v>
                </c:pt>
                <c:pt idx="270" formatCode="_ * #,##0_ ;_ * \-#,##0_ ;_ * &quot;-&quot;??_ ;_ @_ ">
                  <c:v>18257657</c:v>
                </c:pt>
                <c:pt idx="271" formatCode="_ * #,##0_ ;_ * \-#,##0_ ;_ * &quot;-&quot;??_ ;_ @_ ">
                  <c:v>18327343</c:v>
                </c:pt>
                <c:pt idx="272" formatCode="_ * #,##0_ ;_ * \-#,##0_ ;_ * &quot;-&quot;??_ ;_ @_ ">
                  <c:v>18366420</c:v>
                </c:pt>
                <c:pt idx="273" formatCode="_ * #,##0_ ;_ * \-#,##0_ ;_ * &quot;-&quot;??_ ;_ @_ ">
                  <c:v>18456578</c:v>
                </c:pt>
                <c:pt idx="274" formatCode="_ * #,##0_ ;_ * \-#,##0_ ;_ * &quot;-&quot;??_ ;_ @_ ">
                  <c:v>18520506</c:v>
                </c:pt>
                <c:pt idx="275" formatCode="_ * #,##0_ ;_ * \-#,##0_ ;_ * &quot;-&quot;??_ ;_ @_ ">
                  <c:v>18525889</c:v>
                </c:pt>
                <c:pt idx="276" formatCode="_ * #,##0_ ;_ * \-#,##0_ ;_ * &quot;-&quot;??_ ;_ @_ ">
                  <c:v>18560958</c:v>
                </c:pt>
                <c:pt idx="277" formatCode="_ * #,##0_ ;_ * \-#,##0_ ;_ * &quot;-&quot;??_ ;_ @_ ">
                  <c:v>18639798</c:v>
                </c:pt>
                <c:pt idx="278" formatCode="_ * #,##0_ ;_ * \-#,##0_ ;_ * &quot;-&quot;??_ ;_ @_ ">
                  <c:v>18454702</c:v>
                </c:pt>
                <c:pt idx="279" formatCode="_ * #,##0_ ;_ * \-#,##0_ ;_ * &quot;-&quot;??_ ;_ @_ ">
                  <c:v>18572880</c:v>
                </c:pt>
                <c:pt idx="280" formatCode="_ * #,##0_ ;_ * \-#,##0_ ;_ * &quot;-&quot;??_ ;_ @_ ">
                  <c:v>18656533</c:v>
                </c:pt>
                <c:pt idx="281" formatCode="_ * #,##0_ ;_ * \-#,##0_ ;_ * &quot;-&quot;??_ ;_ @_ ">
                  <c:v>18612474</c:v>
                </c:pt>
                <c:pt idx="282" formatCode="_ * #,##0_ ;_ * \-#,##0_ ;_ * &quot;-&quot;??_ ;_ @_ ">
                  <c:v>18500069</c:v>
                </c:pt>
                <c:pt idx="283" formatCode="_ * #,##0_ ;_ * \-#,##0_ ;_ * &quot;-&quot;??_ ;_ @_ ">
                  <c:v>18362697</c:v>
                </c:pt>
                <c:pt idx="284" formatCode="_ * #,##0_ ;_ * \-#,##0_ ;_ * &quot;-&quot;??_ ;_ @_ ">
                  <c:v>18348363</c:v>
                </c:pt>
                <c:pt idx="285" formatCode="_ * #,##0_ ;_ * \-#,##0_ ;_ * &quot;-&quot;??_ ;_ @_ ">
                  <c:v>18318277</c:v>
                </c:pt>
                <c:pt idx="286" formatCode="_ * #,##0_ ;_ * \-#,##0_ ;_ * &quot;-&quot;??_ ;_ @_ ">
                  <c:v>18267394</c:v>
                </c:pt>
                <c:pt idx="287" formatCode="_ * #,##0_ ;_ * \-#,##0_ ;_ * &quot;-&quot;??_ ;_ @_ ">
                  <c:v>18221657</c:v>
                </c:pt>
                <c:pt idx="288" formatCode="_ * #,##0_ ;_ * \-#,##0_ ;_ * &quot;-&quot;??_ ;_ @_ ">
                  <c:v>18132614</c:v>
                </c:pt>
                <c:pt idx="289" formatCode="_ * #,##0_ ;_ * \-#,##0_ ;_ * &quot;-&quot;??_ ;_ @_ ">
                  <c:v>17974735</c:v>
                </c:pt>
                <c:pt idx="290" formatCode="_ * #,##0_ ;_ * \-#,##0_ ;_ * &quot;-&quot;??_ ;_ @_ ">
                  <c:v>18009101</c:v>
                </c:pt>
                <c:pt idx="291" formatCode="_ * #,##0_ ;_ * \-#,##0_ ;_ * &quot;-&quot;??_ ;_ @_ ">
                  <c:v>17835849</c:v>
                </c:pt>
                <c:pt idx="292" formatCode="_ * #,##0_ ;_ * \-#,##0_ ;_ * &quot;-&quot;??_ ;_ @_ ">
                  <c:v>17776760</c:v>
                </c:pt>
                <c:pt idx="293" formatCode="_ * #,##0_ ;_ * \-#,##0_ ;_ * &quot;-&quot;??_ ;_ @_ ">
                  <c:v>17716782</c:v>
                </c:pt>
                <c:pt idx="294" formatCode="_ * #,##0_ ;_ * \-#,##0_ ;_ * &quot;-&quot;??_ ;_ @_ ">
                  <c:v>17742377</c:v>
                </c:pt>
                <c:pt idx="295" formatCode="_ * #,##0_ ;_ * \-#,##0_ ;_ * &quot;-&quot;??_ ;_ @_ ">
                  <c:v>17674398</c:v>
                </c:pt>
                <c:pt idx="296" formatCode="_ * #,##0_ ;_ * \-#,##0_ ;_ * &quot;-&quot;??_ ;_ @_ ">
                  <c:v>17630569</c:v>
                </c:pt>
                <c:pt idx="297" formatCode="_ * #,##0_ ;_ * \-#,##0_ ;_ * &quot;-&quot;??_ ;_ @_ ">
                  <c:v>17645604</c:v>
                </c:pt>
                <c:pt idx="298" formatCode="_ * #,##0_ ;_ * \-#,##0_ ;_ * &quot;-&quot;??_ ;_ @_ ">
                  <c:v>17622116</c:v>
                </c:pt>
                <c:pt idx="299" formatCode="_ * #,##0_ ;_ * \-#,##0_ ;_ * &quot;-&quot;??_ ;_ @_ ">
                  <c:v>17654074</c:v>
                </c:pt>
                <c:pt idx="300" formatCode="_ * #,##0_ ;_ * \-#,##0_ ;_ * &quot;-&quot;??_ ;_ @_ ">
                  <c:v>17633759</c:v>
                </c:pt>
                <c:pt idx="301" formatCode="_ * #,##0_ ;_ * \-#,##0_ ;_ * &quot;-&quot;??_ ;_ @_ ">
                  <c:v>17689978</c:v>
                </c:pt>
                <c:pt idx="302" formatCode="_ * #,##0_ ;_ * \-#,##0_ ;_ * &quot;-&quot;??_ ;_ @_ ">
                  <c:v>17717347</c:v>
                </c:pt>
                <c:pt idx="303" formatCode="_ * #,##0_ ;_ * \-#,##0_ ;_ * &quot;-&quot;??_ ;_ @_ ">
                  <c:v>17807720</c:v>
                </c:pt>
                <c:pt idx="304" formatCode="_ * #,##0_ ;_ * \-#,##0_ ;_ * &quot;-&quot;??_ ;_ @_ ">
                  <c:v>17806887</c:v>
                </c:pt>
                <c:pt idx="305" formatCode="_ * #,##0_ ;_ * \-#,##0_ ;_ * &quot;-&quot;??_ ;_ @_ ">
                  <c:v>17937598</c:v>
                </c:pt>
                <c:pt idx="306" formatCode="_ * #,##0_ ;_ * \-#,##0_ ;_ * &quot;-&quot;??_ ;_ @_ ">
                  <c:v>17984508</c:v>
                </c:pt>
                <c:pt idx="307" formatCode="_ * #,##0_ ;_ * \-#,##0_ ;_ * &quot;-&quot;??_ ;_ @_ ">
                  <c:v>18145222</c:v>
                </c:pt>
                <c:pt idx="308" formatCode="_ * #,##0_ ;_ * \-#,##0_ ;_ * &quot;-&quot;??_ ;_ @_ ">
                  <c:v>18249020</c:v>
                </c:pt>
                <c:pt idx="309" formatCode="_ * #,##0_ ;_ * \-#,##0_ ;_ * &quot;-&quot;??_ ;_ @_ ">
                  <c:v>18276411</c:v>
                </c:pt>
                <c:pt idx="310" formatCode="_ * #,##0_ ;_ * \-#,##0_ ;_ * &quot;-&quot;??_ ;_ @_ ">
                  <c:v>18356665</c:v>
                </c:pt>
                <c:pt idx="311" formatCode="_ * #,##0_ ;_ * \-#,##0_ ;_ * &quot;-&quot;??_ ;_ @_ ">
                  <c:v>18393018</c:v>
                </c:pt>
                <c:pt idx="312" formatCode="_ * #,##0_ ;_ * \-#,##0_ ;_ * &quot;-&quot;??_ ;_ @_ ">
                  <c:v>18456957</c:v>
                </c:pt>
                <c:pt idx="313" formatCode="_ * #,##0_ ;_ * \-#,##0_ ;_ * &quot;-&quot;??_ ;_ @_ ">
                  <c:v>18508938</c:v>
                </c:pt>
                <c:pt idx="314" formatCode="_ * #,##0_ ;_ * \-#,##0_ ;_ * &quot;-&quot;??_ ;_ @_ ">
                  <c:v>18634770</c:v>
                </c:pt>
                <c:pt idx="315" formatCode="_ * #,##0_ ;_ * \-#,##0_ ;_ * &quot;-&quot;??_ ;_ @_ ">
                  <c:v>18661922</c:v>
                </c:pt>
                <c:pt idx="316" formatCode="_ * #,##0_ ;_ * \-#,##0_ ;_ * &quot;-&quot;??_ ;_ @_ ">
                  <c:v>18820752</c:v>
                </c:pt>
                <c:pt idx="317" formatCode="_ * #,##0_ ;_ * \-#,##0_ ;_ * &quot;-&quot;??_ ;_ @_ ">
                  <c:v>18828632</c:v>
                </c:pt>
                <c:pt idx="318" formatCode="_ * #,##0_ ;_ * \-#,##0_ ;_ * &quot;-&quot;??_ ;_ @_ ">
                  <c:v>18944226</c:v>
                </c:pt>
                <c:pt idx="319" formatCode="_ * #,##0_ ;_ * \-#,##0_ ;_ * &quot;-&quot;??_ ;_ @_ ">
                  <c:v>19030171</c:v>
                </c:pt>
                <c:pt idx="320" formatCode="_ * #,##0_ ;_ * \-#,##0_ ;_ * &quot;-&quot;??_ ;_ @_ ">
                  <c:v>19073473</c:v>
                </c:pt>
                <c:pt idx="321" formatCode="_ * #,##0_ ;_ * \-#,##0_ ;_ * &quot;-&quot;??_ ;_ @_ ">
                  <c:v>19122458</c:v>
                </c:pt>
                <c:pt idx="322" formatCode="_ * #,##0_ ;_ * \-#,##0_ ;_ * &quot;-&quot;??_ ;_ @_ ">
                  <c:v>19181512</c:v>
                </c:pt>
                <c:pt idx="323" formatCode="_ * #,##0_ ;_ * \-#,##0_ ;_ * &quot;-&quot;??_ ;_ @_ ">
                  <c:v>19203237</c:v>
                </c:pt>
                <c:pt idx="324" formatCode="_ * #,##0_ ;_ * \-#,##0_ ;_ * &quot;-&quot;??_ ;_ @_ ">
                  <c:v>19300907</c:v>
                </c:pt>
                <c:pt idx="325" formatCode="_ * #,##0_ ;_ * \-#,##0_ ;_ * &quot;-&quot;??_ ;_ @_ ">
                  <c:v>19396878</c:v>
                </c:pt>
                <c:pt idx="326" formatCode="_ * #,##0_ ;_ * \-#,##0_ ;_ * &quot;-&quot;??_ ;_ @_ ">
                  <c:v>19427897</c:v>
                </c:pt>
                <c:pt idx="327" formatCode="_ * #,##0_ ;_ * \-#,##0_ ;_ * &quot;-&quot;??_ ;_ @_ ">
                  <c:v>19424172</c:v>
                </c:pt>
                <c:pt idx="328" formatCode="_ * #,##0_ ;_ * \-#,##0_ ;_ * &quot;-&quot;??_ ;_ @_ ">
                  <c:v>19434914</c:v>
                </c:pt>
                <c:pt idx="329" formatCode="_ * #,##0_ ;_ * \-#,##0_ ;_ * &quot;-&quot;??_ ;_ @_ ">
                  <c:v>19548596</c:v>
                </c:pt>
                <c:pt idx="330" formatCode="_ * #,##0_ ;_ * \-#,##0_ ;_ * &quot;-&quot;??_ ;_ @_ ">
                  <c:v>19510891</c:v>
                </c:pt>
                <c:pt idx="331" formatCode="_ * #,##0_ ;_ * \-#,##0_ ;_ * &quot;-&quot;??_ ;_ @_ ">
                  <c:v>19504435</c:v>
                </c:pt>
                <c:pt idx="332" formatCode="_ * #,##0_ ;_ * \-#,##0_ ;_ * &quot;-&quot;??_ ;_ @_ ">
                  <c:v>19575633</c:v>
                </c:pt>
                <c:pt idx="333" formatCode="_ * #,##0_ ;_ * \-#,##0_ ;_ * &quot;-&quot;??_ ;_ @_ ">
                  <c:v>19657125</c:v>
                </c:pt>
                <c:pt idx="334" formatCode="_ * #,##0_ ;_ * \-#,##0_ ;_ * &quot;-&quot;??_ ;_ @_ ">
                  <c:v>19752886</c:v>
                </c:pt>
                <c:pt idx="335" formatCode="_ * #,##0_ ;_ * \-#,##0_ ;_ * &quot;-&quot;??_ ;_ @_ ">
                  <c:v>19803632</c:v>
                </c:pt>
                <c:pt idx="336" formatCode="_ * #,##0_ ;_ * \-#,##0_ ;_ * &quot;-&quot;??_ ;_ @_ ">
                  <c:v>19799876</c:v>
                </c:pt>
                <c:pt idx="337" formatCode="_ * #,##0_ ;_ * \-#,##0_ ;_ * &quot;-&quot;??_ ;_ @_ ">
                  <c:v>19754664</c:v>
                </c:pt>
                <c:pt idx="338" formatCode="_ * #,##0_ ;_ * \-#,##0_ ;_ * &quot;-&quot;??_ ;_ @_ ">
                  <c:v>19677612</c:v>
                </c:pt>
                <c:pt idx="339" formatCode="_ * #,##0_ ;_ * \-#,##0_ ;_ * &quot;-&quot;??_ ;_ @_ ">
                  <c:v>19888055</c:v>
                </c:pt>
                <c:pt idx="340" formatCode="_ * #,##0_ ;_ * \-#,##0_ ;_ * &quot;-&quot;??_ ;_ @_ ">
                  <c:v>19909530</c:v>
                </c:pt>
                <c:pt idx="341" formatCode="_ * #,##0_ ;_ * \-#,##0_ ;_ * &quot;-&quot;??_ ;_ @_ ">
                  <c:v>19914292</c:v>
                </c:pt>
                <c:pt idx="342" formatCode="_ * #,##0_ ;_ * \-#,##0_ ;_ * &quot;-&quot;??_ ;_ @_ ">
                  <c:v>19814289</c:v>
                </c:pt>
                <c:pt idx="343" formatCode="_ * #,##0_ ;_ * \-#,##0_ ;_ * &quot;-&quot;??_ ;_ @_ ">
                  <c:v>19797967</c:v>
                </c:pt>
                <c:pt idx="344" formatCode="_ * #,##0_ ;_ * \-#,##0_ ;_ * &quot;-&quot;??_ ;_ @_ ">
                  <c:v>19741746</c:v>
                </c:pt>
                <c:pt idx="345" formatCode="_ * #,##0_ ;_ * \-#,##0_ ;_ * &quot;-&quot;??_ ;_ @_ ">
                  <c:v>19766485</c:v>
                </c:pt>
                <c:pt idx="346" formatCode="_ * #,##0_ ;_ * \-#,##0_ ;_ * &quot;-&quot;??_ ;_ @_ ">
                  <c:v>19796854</c:v>
                </c:pt>
                <c:pt idx="347" formatCode="_ * #,##0_ ;_ * \-#,##0_ ;_ * &quot;-&quot;??_ ;_ @_ ">
                  <c:v>19767163</c:v>
                </c:pt>
                <c:pt idx="348" formatCode="_ * #,##0_ ;_ * \-#,##0_ ;_ * &quot;-&quot;??_ ;_ @_ ">
                  <c:v>19773805</c:v>
                </c:pt>
                <c:pt idx="349" formatCode="_ * #,##0_ ;_ * \-#,##0_ ;_ * &quot;-&quot;??_ ;_ @_ ">
                  <c:v>19784592</c:v>
                </c:pt>
                <c:pt idx="350" formatCode="_ * #,##0_ ;_ * \-#,##0_ ;_ * &quot;-&quot;??_ ;_ @_ ">
                  <c:v>19887390</c:v>
                </c:pt>
                <c:pt idx="351" formatCode="_ * #,##0_ ;_ * \-#,##0_ ;_ * &quot;-&quot;??_ ;_ @_ ">
                  <c:v>19717585</c:v>
                </c:pt>
                <c:pt idx="352" formatCode="_ * #,##0_ ;_ * \-#,##0_ ;_ * &quot;-&quot;??_ ;_ @_ ">
                  <c:v>19855100</c:v>
                </c:pt>
                <c:pt idx="353" formatCode="_ * #,##0_ ;_ * \-#,##0_ ;_ * &quot;-&quot;??_ ;_ @_ ">
                  <c:v>19905748</c:v>
                </c:pt>
                <c:pt idx="354" formatCode="_ * #,##0_ ;_ * \-#,##0_ ;_ * &quot;-&quot;??_ ;_ @_ ">
                  <c:v>20058785</c:v>
                </c:pt>
                <c:pt idx="355" formatCode="_ * #,##0_ ;_ * \-#,##0_ ;_ * &quot;-&quot;??_ ;_ @_ ">
                  <c:v>20209019</c:v>
                </c:pt>
                <c:pt idx="356" formatCode="_ * #,##0_ ;_ * \-#,##0_ ;_ * &quot;-&quot;??_ ;_ @_ ">
                  <c:v>20335669</c:v>
                </c:pt>
                <c:pt idx="357" formatCode="_ * #,##0_ ;_ * \-#,##0_ ;_ * &quot;-&quot;??_ ;_ @_ ">
                  <c:v>20352554</c:v>
                </c:pt>
                <c:pt idx="358" formatCode="_ * #,##0_ ;_ * \-#,##0_ ;_ * &quot;-&quot;??_ ;_ @_ ">
                  <c:v>20340736</c:v>
                </c:pt>
                <c:pt idx="359" formatCode="_ * #,##0_ ;_ * \-#,##0_ ;_ * &quot;-&quot;??_ ;_ @_ ">
                  <c:v>20435106</c:v>
                </c:pt>
                <c:pt idx="360" formatCode="_ * #,##0_ ;_ * \-#,##0_ ;_ * &quot;-&quot;??_ ;_ @_ ">
                  <c:v>20507547</c:v>
                </c:pt>
                <c:pt idx="361" formatCode="_ * #,##0_ ;_ * \-#,##0_ ;_ * &quot;-&quot;??_ ;_ @_ ">
                  <c:v>20574616</c:v>
                </c:pt>
                <c:pt idx="362" formatCode="_ * #,##0_ ;_ * \-#,##0_ ;_ * &quot;-&quot;??_ ;_ @_ ">
                  <c:v>20583937</c:v>
                </c:pt>
                <c:pt idx="363" formatCode="_ * #,##0_ ;_ * \-#,##0_ ;_ * &quot;-&quot;??_ ;_ @_ ">
                  <c:v>20711131</c:v>
                </c:pt>
                <c:pt idx="364" formatCode="_ * #,##0_ ;_ * \-#,##0_ ;_ * &quot;-&quot;??_ ;_ @_ ">
                  <c:v>20777239</c:v>
                </c:pt>
                <c:pt idx="365" formatCode="_ * #,##0_ ;_ * \-#,##0_ ;_ * &quot;-&quot;??_ ;_ @_ ">
                  <c:v>20964821</c:v>
                </c:pt>
                <c:pt idx="366" formatCode="_ * #,##0_ ;_ * \-#,##0_ ;_ * &quot;-&quot;??_ ;_ @_ ">
                  <c:v>21296032</c:v>
                </c:pt>
                <c:pt idx="367" formatCode="_ * #,##0_ ;_ * \-#,##0_ ;_ * &quot;-&quot;??_ ;_ @_ ">
                  <c:v>21439467</c:v>
                </c:pt>
                <c:pt idx="368" formatCode="_ * #,##0_ ;_ * \-#,##0_ ;_ * &quot;-&quot;??_ ;_ @_ ">
                  <c:v>21509202</c:v>
                </c:pt>
                <c:pt idx="369" formatCode="_ * #,##0_ ;_ * \-#,##0_ ;_ * &quot;-&quot;??_ ;_ @_ ">
                  <c:v>21617694</c:v>
                </c:pt>
                <c:pt idx="370" formatCode="_ * #,##0_ ;_ * \-#,##0_ ;_ * &quot;-&quot;??_ ;_ @_ ">
                  <c:v>21630607</c:v>
                </c:pt>
                <c:pt idx="371" formatCode="_ * #,##0_ ;_ * \-#,##0_ ;_ * &quot;-&quot;??_ ;_ @_ ">
                  <c:v>21666436</c:v>
                </c:pt>
                <c:pt idx="372" formatCode="_ * #,##0_ ;_ * \-#,##0_ ;_ * &quot;-&quot;??_ ;_ @_ ">
                  <c:v>21654713</c:v>
                </c:pt>
                <c:pt idx="373" formatCode="_ * #,##0_ ;_ * \-#,##0_ ;_ * &quot;-&quot;??_ ;_ @_ ">
                  <c:v>21773427</c:v>
                </c:pt>
                <c:pt idx="374" formatCode="_ * #,##0_ ;_ * \-#,##0_ ;_ * &quot;-&quot;??_ ;_ @_ ">
                  <c:v>21769013</c:v>
                </c:pt>
                <c:pt idx="375" formatCode="_ * #,##0_ ;_ * \-#,##0_ ;_ * &quot;-&quot;??_ ;_ @_ ">
                  <c:v>21912178</c:v>
                </c:pt>
                <c:pt idx="376" formatCode="_ * #,##0_ ;_ * \-#,##0_ ;_ * &quot;-&quot;??_ ;_ @_ ">
                  <c:v>21815677</c:v>
                </c:pt>
                <c:pt idx="377" formatCode="_ * #,##0_ ;_ * \-#,##0_ ;_ * &quot;-&quot;??_ ;_ @_ ">
                  <c:v>21910083</c:v>
                </c:pt>
                <c:pt idx="378" formatCode="_ * #,##0_ ;_ * \-#,##0_ ;_ * &quot;-&quot;??_ ;_ @_ ">
                  <c:v>22131870</c:v>
                </c:pt>
                <c:pt idx="379" formatCode="_ * #,##0_ ;_ * \-#,##0_ ;_ * &quot;-&quot;??_ ;_ @_ ">
                  <c:v>22360070</c:v>
                </c:pt>
                <c:pt idx="380" formatCode="_ * #,##0_ ;_ * \-#,##0_ ;_ * &quot;-&quot;??_ ;_ @_ ">
                  <c:v>22495848</c:v>
                </c:pt>
                <c:pt idx="381" formatCode="_ * #,##0_ ;_ * \-#,##0_ ;_ * &quot;-&quot;??_ ;_ @_ ">
                  <c:v>22524958</c:v>
                </c:pt>
                <c:pt idx="382" formatCode="_ * #,##0_ ;_ * \-#,##0_ ;_ * &quot;-&quot;??_ ;_ @_ ">
                  <c:v>22581796</c:v>
                </c:pt>
                <c:pt idx="383" formatCode="_ * #,##0_ ;_ * \-#,##0_ ;_ * &quot;-&quot;??_ ;_ @_ ">
                  <c:v>22623150</c:v>
                </c:pt>
                <c:pt idx="384" formatCode="_ * #,##0_ ;_ * \-#,##0_ ;_ * &quot;-&quot;??_ ;_ @_ ">
                  <c:v>22669048</c:v>
                </c:pt>
                <c:pt idx="385" formatCode="_ * #,##0_ ;_ * \-#,##0_ ;_ * &quot;-&quot;??_ ;_ @_ ">
                  <c:v>22632852</c:v>
                </c:pt>
                <c:pt idx="386" formatCode="_ * #,##0_ ;_ * \-#,##0_ ;_ * &quot;-&quot;??_ ;_ @_ ">
                  <c:v>22780326</c:v>
                </c:pt>
                <c:pt idx="387" formatCode="_ * #,##0_ ;_ * \-#,##0_ ;_ * &quot;-&quot;??_ ;_ @_ ">
                  <c:v>22692090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1517664"/>
        <c:axId val="273233912"/>
      </c:lineChart>
      <c:catAx>
        <c:axId val="33892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38926648"/>
        <c:crosses val="autoZero"/>
        <c:auto val="1"/>
        <c:lblAlgn val="ctr"/>
        <c:lblOffset val="100"/>
        <c:tickLblSkip val="24"/>
        <c:tickMarkSkip val="12"/>
        <c:noMultiLvlLbl val="0"/>
      </c:catAx>
      <c:valAx>
        <c:axId val="33892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38926256"/>
        <c:crosses val="autoZero"/>
        <c:crossBetween val="between"/>
      </c:valAx>
      <c:valAx>
        <c:axId val="273233912"/>
        <c:scaling>
          <c:orientation val="minMax"/>
        </c:scaling>
        <c:delete val="0"/>
        <c:axPos val="r"/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41517664"/>
        <c:crosses val="max"/>
        <c:crossBetween val="between"/>
      </c:valAx>
      <c:catAx>
        <c:axId val="3415176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732339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359113584592793"/>
          <c:y val="0.11907721947709823"/>
          <c:w val="0.59079607454219674"/>
          <c:h val="0.142540820711454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200" b="1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 smtClean="0">
                <a:solidFill>
                  <a:schemeClr val="accent1"/>
                </a:solidFill>
              </a:rPr>
              <a:t>Handel </a:t>
            </a:r>
          </a:p>
          <a:p>
            <a:pPr algn="l">
              <a:defRPr sz="1200" b="1">
                <a:solidFill>
                  <a:schemeClr val="accent1"/>
                </a:solidFill>
              </a:defRPr>
            </a:pPr>
            <a:r>
              <a:rPr lang="en-US" sz="1200" b="1" dirty="0" smtClean="0">
                <a:solidFill>
                  <a:schemeClr val="accent1"/>
                </a:solidFill>
              </a:rPr>
              <a:t>( </a:t>
            </a:r>
            <a:r>
              <a:rPr lang="en-US" sz="1200" b="1" dirty="0" err="1" smtClean="0">
                <a:solidFill>
                  <a:schemeClr val="accent1"/>
                </a:solidFill>
              </a:rPr>
              <a:t>mrd</a:t>
            </a:r>
            <a:r>
              <a:rPr lang="en-US" sz="1200" b="1" dirty="0" smtClean="0">
                <a:solidFill>
                  <a:schemeClr val="accent1"/>
                </a:solidFill>
              </a:rPr>
              <a:t> </a:t>
            </a:r>
            <a:r>
              <a:rPr lang="en-US" sz="1200" b="1" dirty="0" err="1" smtClean="0">
                <a:solidFill>
                  <a:schemeClr val="accent1"/>
                </a:solidFill>
              </a:rPr>
              <a:t>kr</a:t>
            </a:r>
            <a:r>
              <a:rPr lang="en-US" sz="1200" b="1" dirty="0" smtClean="0">
                <a:solidFill>
                  <a:schemeClr val="accent1"/>
                </a:solidFill>
              </a:rPr>
              <a:t>)</a:t>
            </a:r>
            <a:endParaRPr lang="en-US" sz="1200" b="1" dirty="0">
              <a:solidFill>
                <a:schemeClr val="accent1"/>
              </a:solidFill>
            </a:endParaRPr>
          </a:p>
        </c:rich>
      </c:tx>
      <c:layout>
        <c:manualLayout>
          <c:xMode val="edge"/>
          <c:yMode val="edge"/>
          <c:x val="1.5642819405273709E-3"/>
          <c:y val="0.324890801606839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200" b="1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12062004819659149"/>
          <c:y val="0"/>
          <c:w val="0.86663590199524654"/>
          <c:h val="0.7597833045005580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008FD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8FD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'Ark1'!$A$2:$A$8</c:f>
              <c:strCache>
                <c:ptCount val="7"/>
                <c:pt idx="0">
                  <c:v>Detaljvarer</c:v>
                </c:pt>
                <c:pt idx="1">
                  <c:v>Dagligvarer</c:v>
                </c:pt>
                <c:pt idx="2">
                  <c:v>Klær og sko</c:v>
                </c:pt>
                <c:pt idx="3">
                  <c:v>Annen utvalgshandel</c:v>
                </c:pt>
                <c:pt idx="4">
                  <c:v>Sportsutstyr og leker</c:v>
                </c:pt>
                <c:pt idx="5">
                  <c:v>Møbler og elektro</c:v>
                </c:pt>
                <c:pt idx="6">
                  <c:v>Bygg og jernvarer</c:v>
                </c:pt>
              </c:strCache>
            </c:strRef>
          </c:cat>
          <c:val>
            <c:numRef>
              <c:f>'Ark1'!$B$2:$B$8</c:f>
              <c:numCache>
                <c:formatCode>#,##0.00</c:formatCode>
                <c:ptCount val="7"/>
                <c:pt idx="0">
                  <c:v>41.338000000000001</c:v>
                </c:pt>
                <c:pt idx="1">
                  <c:v>19.113</c:v>
                </c:pt>
                <c:pt idx="2">
                  <c:v>4.1449999999999996</c:v>
                </c:pt>
                <c:pt idx="3">
                  <c:v>7.6189999999999998</c:v>
                </c:pt>
                <c:pt idx="4">
                  <c:v>1.8759999999999999</c:v>
                </c:pt>
                <c:pt idx="5">
                  <c:v>4.0359999999999996</c:v>
                </c:pt>
                <c:pt idx="6">
                  <c:v>3.056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5"/>
        <c:axId val="341520800"/>
        <c:axId val="341521976"/>
      </c:barChart>
      <c:catAx>
        <c:axId val="34152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800" b="1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41521976"/>
        <c:crosses val="autoZero"/>
        <c:auto val="1"/>
        <c:lblAlgn val="ctr"/>
        <c:lblOffset val="100"/>
        <c:noMultiLvlLbl val="0"/>
      </c:catAx>
      <c:valAx>
        <c:axId val="341521976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341520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'Output 1 - Graf 2'!$B$2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783611699747218E-2"/>
                  <c:y val="3.35874362354559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3698628495232653E-2"/>
                  <c:y val="6.72226750781572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1324189968217499E-3"/>
                  <c:y val="6.71704450041981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0654488829625431E-2"/>
                  <c:y val="3.35852225020990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0654488829625487E-2"/>
                  <c:y val="-1.2308023989763144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065448882962548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9.1324189968217499E-3"/>
                  <c:y val="-1.2308023989763144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'Output 1 - Graf 2'!$A$3:$A$9</c:f>
              <c:strCache>
                <c:ptCount val="7"/>
                <c:pt idx="0">
                  <c:v>Detaljvarer</c:v>
                </c:pt>
                <c:pt idx="1">
                  <c:v>Dagligvarer</c:v>
                </c:pt>
                <c:pt idx="2">
                  <c:v>Klær og sko</c:v>
                </c:pt>
                <c:pt idx="3">
                  <c:v>Annen utvalgshandel</c:v>
                </c:pt>
                <c:pt idx="4">
                  <c:v>Sportsutstyr og leker</c:v>
                </c:pt>
                <c:pt idx="5">
                  <c:v>Møbler og elektro</c:v>
                </c:pt>
                <c:pt idx="6">
                  <c:v>Bygg og jernvarer</c:v>
                </c:pt>
              </c:strCache>
            </c:strRef>
          </c:cat>
          <c:val>
            <c:numRef>
              <c:f>'Output 1 - Graf 2'!$B$3:$B$9</c:f>
              <c:numCache>
                <c:formatCode>_ * #,##0_ ;_ * \-#,##0_ ;_ * "-"??_ ;_ @_ </c:formatCode>
                <c:ptCount val="7"/>
                <c:pt idx="0">
                  <c:v>3844.0812030000002</c:v>
                </c:pt>
                <c:pt idx="1">
                  <c:v>1959.183988</c:v>
                </c:pt>
                <c:pt idx="2">
                  <c:v>285.39213100000001</c:v>
                </c:pt>
                <c:pt idx="3">
                  <c:v>609.43564500000002</c:v>
                </c:pt>
                <c:pt idx="4">
                  <c:v>109.24185</c:v>
                </c:pt>
                <c:pt idx="5">
                  <c:v>217.6917</c:v>
                </c:pt>
                <c:pt idx="6">
                  <c:v>483.14526499999999</c:v>
                </c:pt>
              </c:numCache>
            </c:numRef>
          </c:val>
        </c:ser>
        <c:ser>
          <c:idx val="1"/>
          <c:order val="1"/>
          <c:tx>
            <c:strRef>
              <c:f>'Output 1 - Graf 2'!$C$2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6.0882793312145005E-3"/>
                  <c:y val="-6.7135451853308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1.00755667506297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5220698328036251E-3"/>
                  <c:y val="-6.71704450041981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'Output 1 - Graf 2'!$A$3:$A$9</c:f>
              <c:strCache>
                <c:ptCount val="7"/>
                <c:pt idx="0">
                  <c:v>Detaljvarer</c:v>
                </c:pt>
                <c:pt idx="1">
                  <c:v>Dagligvarer</c:v>
                </c:pt>
                <c:pt idx="2">
                  <c:v>Klær og sko</c:v>
                </c:pt>
                <c:pt idx="3">
                  <c:v>Annen utvalgshandel</c:v>
                </c:pt>
                <c:pt idx="4">
                  <c:v>Sportsutstyr og leker</c:v>
                </c:pt>
                <c:pt idx="5">
                  <c:v>Møbler og elektro</c:v>
                </c:pt>
                <c:pt idx="6">
                  <c:v>Bygg og jernvarer</c:v>
                </c:pt>
              </c:strCache>
            </c:strRef>
          </c:cat>
          <c:val>
            <c:numRef>
              <c:f>'Output 1 - Graf 2'!$C$3:$C$9</c:f>
              <c:numCache>
                <c:formatCode>_ * #,##0_ ;_ * \-#,##0_ ;_ * "-"??_ ;_ @_ </c:formatCode>
                <c:ptCount val="7"/>
                <c:pt idx="0">
                  <c:v>3843.2232309999999</c:v>
                </c:pt>
                <c:pt idx="1">
                  <c:v>2024.5265629999999</c:v>
                </c:pt>
                <c:pt idx="2">
                  <c:v>290.798362</c:v>
                </c:pt>
                <c:pt idx="3">
                  <c:v>630.43128300000001</c:v>
                </c:pt>
                <c:pt idx="4">
                  <c:v>119.185453</c:v>
                </c:pt>
                <c:pt idx="5">
                  <c:v>213.07724300000001</c:v>
                </c:pt>
                <c:pt idx="6">
                  <c:v>363.67663800000003</c:v>
                </c:pt>
              </c:numCache>
            </c:numRef>
          </c:val>
        </c:ser>
        <c:ser>
          <c:idx val="2"/>
          <c:order val="2"/>
          <c:tx>
            <c:strRef>
              <c:f>'Output 1 - Graf 2'!$D$2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F91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0054282949236703E-2"/>
                  <c:y val="-1.09990256204505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0467058199369538E-3"/>
                  <c:y val="-1.3433963027522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1324189968217499E-3"/>
                  <c:y val="-1.343408900083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1324189968217499E-3"/>
                  <c:y val="-6.71704450041981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0654488829625375E-2"/>
                  <c:y val="3.35677259266542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0654488829625375E-2"/>
                  <c:y val="-1.2308023989763144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217655866242888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FF9100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'Output 1 - Graf 2'!$A$3:$A$9</c:f>
              <c:strCache>
                <c:ptCount val="7"/>
                <c:pt idx="0">
                  <c:v>Detaljvarer</c:v>
                </c:pt>
                <c:pt idx="1">
                  <c:v>Dagligvarer</c:v>
                </c:pt>
                <c:pt idx="2">
                  <c:v>Klær og sko</c:v>
                </c:pt>
                <c:pt idx="3">
                  <c:v>Annen utvalgshandel</c:v>
                </c:pt>
                <c:pt idx="4">
                  <c:v>Sportsutstyr og leker</c:v>
                </c:pt>
                <c:pt idx="5">
                  <c:v>Møbler og elektro</c:v>
                </c:pt>
                <c:pt idx="6">
                  <c:v>Bygg og jernvarer</c:v>
                </c:pt>
              </c:strCache>
            </c:strRef>
          </c:cat>
          <c:val>
            <c:numRef>
              <c:f>'Output 1 - Graf 2'!$D$3:$D$9</c:f>
              <c:numCache>
                <c:formatCode>_ * #,##0_ ;_ * \-#,##0_ ;_ * "-"??_ ;_ @_ </c:formatCode>
                <c:ptCount val="7"/>
                <c:pt idx="0">
                  <c:v>3975.314621</c:v>
                </c:pt>
                <c:pt idx="1">
                  <c:v>2137.8204260000002</c:v>
                </c:pt>
                <c:pt idx="2">
                  <c:v>300.646432</c:v>
                </c:pt>
                <c:pt idx="3">
                  <c:v>661.27481699999998</c:v>
                </c:pt>
                <c:pt idx="4">
                  <c:v>124.23951</c:v>
                </c:pt>
                <c:pt idx="5">
                  <c:v>204.126338</c:v>
                </c:pt>
                <c:pt idx="6">
                  <c:v>350.407487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9"/>
        <c:axId val="341523152"/>
        <c:axId val="341523544"/>
      </c:barChart>
      <c:catAx>
        <c:axId val="34152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41523544"/>
        <c:crosses val="autoZero"/>
        <c:auto val="1"/>
        <c:lblAlgn val="ctr"/>
        <c:lblOffset val="100"/>
        <c:noMultiLvlLbl val="0"/>
      </c:catAx>
      <c:valAx>
        <c:axId val="3415235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 * #,##0_ ;_ * \-#,##0_ ;_ * &quot;-&quot;??_ ;_ @_ " sourceLinked="1"/>
        <c:majorTickMark val="none"/>
        <c:minorTickMark val="none"/>
        <c:tickLblPos val="nextTo"/>
        <c:crossAx val="34152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5.7111474740820147E-3"/>
          <c:y val="0.30597675649614464"/>
          <c:w val="4.8725419159438253E-2"/>
          <c:h val="0.370918984892059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'Output 1 - Graf 3'!$B$2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4963464726261685E-2"/>
                  <c:y val="3.35874362354559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3698628495232653E-2"/>
                  <c:y val="6.72226750781572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1324189968217499E-3"/>
                  <c:y val="6.71704450041981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0654488829625431E-2"/>
                  <c:y val="3.35852225020990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3970374946247704E-2"/>
                  <c:y val="-7.850014452303266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7286242101643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9.1324189968217499E-3"/>
                  <c:y val="-1.2308023989763144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9966334977455213E-2"/>
                  <c:y val="2.2329293430827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'Output 1 - Graf 3'!$A$3:$A$10</c:f>
              <c:strCache>
                <c:ptCount val="8"/>
                <c:pt idx="0">
                  <c:v>Bømlo</c:v>
                </c:pt>
                <c:pt idx="1">
                  <c:v>Etne</c:v>
                </c:pt>
                <c:pt idx="2">
                  <c:v>Fitjar</c:v>
                </c:pt>
                <c:pt idx="3">
                  <c:v>Kvinnherad</c:v>
                </c:pt>
                <c:pt idx="4">
                  <c:v>Stord</c:v>
                </c:pt>
                <c:pt idx="5">
                  <c:v>Sveio</c:v>
                </c:pt>
                <c:pt idx="6">
                  <c:v>Tysnes</c:v>
                </c:pt>
                <c:pt idx="7">
                  <c:v>Totalsum</c:v>
                </c:pt>
              </c:strCache>
            </c:strRef>
          </c:cat>
          <c:val>
            <c:numRef>
              <c:f>'Output 1 - Graf 3'!$B$3:$B$10</c:f>
              <c:numCache>
                <c:formatCode>_ * #,##0_ ;_ * \-#,##0_ ;_ * "-"??_ ;_ @_ </c:formatCode>
                <c:ptCount val="8"/>
                <c:pt idx="0">
                  <c:v>641.05683899999997</c:v>
                </c:pt>
                <c:pt idx="1">
                  <c:v>263.74985099999998</c:v>
                </c:pt>
                <c:pt idx="2">
                  <c:v>146.17860200000001</c:v>
                </c:pt>
                <c:pt idx="3">
                  <c:v>852.86968899999999</c:v>
                </c:pt>
                <c:pt idx="4">
                  <c:v>1638.259419</c:v>
                </c:pt>
                <c:pt idx="5">
                  <c:v>123.83338500000001</c:v>
                </c:pt>
                <c:pt idx="6">
                  <c:v>178.13341800000001</c:v>
                </c:pt>
                <c:pt idx="7">
                  <c:v>3844.0812030000002</c:v>
                </c:pt>
              </c:numCache>
            </c:numRef>
          </c:val>
        </c:ser>
        <c:ser>
          <c:idx val="1"/>
          <c:order val="1"/>
          <c:tx>
            <c:strRef>
              <c:f>'Output 1 - Graf 3'!$C$2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6.0882793312145005E-3"/>
                  <c:y val="-6.7135451853308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1.00755667506297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5220698328036251E-3"/>
                  <c:y val="-6.71704450041981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2158039119079559E-16"/>
                  <c:y val="-2.5691253173476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1.2845626586738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4.991583744363833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'Output 1 - Graf 3'!$A$3:$A$10</c:f>
              <c:strCache>
                <c:ptCount val="8"/>
                <c:pt idx="0">
                  <c:v>Bømlo</c:v>
                </c:pt>
                <c:pt idx="1">
                  <c:v>Etne</c:v>
                </c:pt>
                <c:pt idx="2">
                  <c:v>Fitjar</c:v>
                </c:pt>
                <c:pt idx="3">
                  <c:v>Kvinnherad</c:v>
                </c:pt>
                <c:pt idx="4">
                  <c:v>Stord</c:v>
                </c:pt>
                <c:pt idx="5">
                  <c:v>Sveio</c:v>
                </c:pt>
                <c:pt idx="6">
                  <c:v>Tysnes</c:v>
                </c:pt>
                <c:pt idx="7">
                  <c:v>Totalsum</c:v>
                </c:pt>
              </c:strCache>
            </c:strRef>
          </c:cat>
          <c:val>
            <c:numRef>
              <c:f>'Output 1 - Graf 3'!$C$3:$C$10</c:f>
              <c:numCache>
                <c:formatCode>_ * #,##0_ ;_ * \-#,##0_ ;_ * "-"??_ ;_ @_ </c:formatCode>
                <c:ptCount val="8"/>
                <c:pt idx="0">
                  <c:v>619.97634000000005</c:v>
                </c:pt>
                <c:pt idx="1">
                  <c:v>267.95872400000002</c:v>
                </c:pt>
                <c:pt idx="2">
                  <c:v>150.68012999999999</c:v>
                </c:pt>
                <c:pt idx="3">
                  <c:v>866.61888899999997</c:v>
                </c:pt>
                <c:pt idx="4">
                  <c:v>1650.8459290000001</c:v>
                </c:pt>
                <c:pt idx="5">
                  <c:v>130.88906600000001</c:v>
                </c:pt>
                <c:pt idx="6">
                  <c:v>156.254153</c:v>
                </c:pt>
                <c:pt idx="7">
                  <c:v>3843.2232309999999</c:v>
                </c:pt>
              </c:numCache>
            </c:numRef>
          </c:val>
        </c:ser>
        <c:ser>
          <c:idx val="2"/>
          <c:order val="2"/>
          <c:tx>
            <c:strRef>
              <c:f>'Output 1 - Graf 3'!$D$2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43B04C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745304542420988E-3"/>
                  <c:y val="-1.0999025620450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0467058199369538E-3"/>
                  <c:y val="-1.3433963027522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1324189968217499E-3"/>
                  <c:y val="-1.343408900083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1324189968217499E-3"/>
                  <c:y val="-6.71704450041981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562830852394553E-2"/>
                  <c:y val="3.35672069022484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2.0602109257039494E-2"/>
                  <c:y val="-1.2845626586738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217655866242888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8.3193062406062678E-3"/>
                  <c:y val="-4.46585868616548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43B04C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'Output 1 - Graf 3'!$A$3:$A$10</c:f>
              <c:strCache>
                <c:ptCount val="8"/>
                <c:pt idx="0">
                  <c:v>Bømlo</c:v>
                </c:pt>
                <c:pt idx="1">
                  <c:v>Etne</c:v>
                </c:pt>
                <c:pt idx="2">
                  <c:v>Fitjar</c:v>
                </c:pt>
                <c:pt idx="3">
                  <c:v>Kvinnherad</c:v>
                </c:pt>
                <c:pt idx="4">
                  <c:v>Stord</c:v>
                </c:pt>
                <c:pt idx="5">
                  <c:v>Sveio</c:v>
                </c:pt>
                <c:pt idx="6">
                  <c:v>Tysnes</c:v>
                </c:pt>
                <c:pt idx="7">
                  <c:v>Totalsum</c:v>
                </c:pt>
              </c:strCache>
            </c:strRef>
          </c:cat>
          <c:val>
            <c:numRef>
              <c:f>'Output 1 - Graf 3'!$D$3:$D$10</c:f>
              <c:numCache>
                <c:formatCode>_ * #,##0_ ;_ * \-#,##0_ ;_ * "-"??_ ;_ @_ </c:formatCode>
                <c:ptCount val="8"/>
                <c:pt idx="0">
                  <c:v>645.32737399999996</c:v>
                </c:pt>
                <c:pt idx="1">
                  <c:v>293.61162400000001</c:v>
                </c:pt>
                <c:pt idx="2">
                  <c:v>157.00608500000001</c:v>
                </c:pt>
                <c:pt idx="3">
                  <c:v>878.48221999999998</c:v>
                </c:pt>
                <c:pt idx="4">
                  <c:v>1694.769401</c:v>
                </c:pt>
                <c:pt idx="5">
                  <c:v>146.562185</c:v>
                </c:pt>
                <c:pt idx="6">
                  <c:v>159.55573200000001</c:v>
                </c:pt>
                <c:pt idx="7">
                  <c:v>3975.314621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9"/>
        <c:axId val="341524328"/>
        <c:axId val="341520016"/>
      </c:barChart>
      <c:catAx>
        <c:axId val="341524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41520016"/>
        <c:crosses val="autoZero"/>
        <c:auto val="1"/>
        <c:lblAlgn val="ctr"/>
        <c:lblOffset val="100"/>
        <c:noMultiLvlLbl val="0"/>
      </c:catAx>
      <c:valAx>
        <c:axId val="3415200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 * #,##0_ ;_ * \-#,##0_ ;_ * &quot;-&quot;??_ ;_ @_ " sourceLinked="1"/>
        <c:majorTickMark val="none"/>
        <c:minorTickMark val="none"/>
        <c:tickLblPos val="nextTo"/>
        <c:crossAx val="341524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5.7111474740820147E-3"/>
          <c:y val="0.30597675649614464"/>
          <c:w val="6.3646764588314211E-2"/>
          <c:h val="0.370918984892059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Dekningsgrad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11414793403101109"/>
          <c:y val="0.1224092409240924"/>
          <c:w val="0.84106842191915887"/>
          <c:h val="0.703743363027216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Dekningsgrad!$B$23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Dekningsgrad!$A$24:$A$30</c:f>
              <c:strCache>
                <c:ptCount val="7"/>
                <c:pt idx="0">
                  <c:v>Etne</c:v>
                </c:pt>
                <c:pt idx="1">
                  <c:v>Sveio</c:v>
                </c:pt>
                <c:pt idx="2">
                  <c:v>Bømlo</c:v>
                </c:pt>
                <c:pt idx="3">
                  <c:v>Stord</c:v>
                </c:pt>
                <c:pt idx="4">
                  <c:v>Fitjar</c:v>
                </c:pt>
                <c:pt idx="5">
                  <c:v>Tysnes</c:v>
                </c:pt>
                <c:pt idx="6">
                  <c:v>Kvinnherad</c:v>
                </c:pt>
              </c:strCache>
            </c:strRef>
          </c:cat>
          <c:val>
            <c:numRef>
              <c:f>Dekningsgrad!$B$24:$B$30</c:f>
              <c:numCache>
                <c:formatCode>General</c:formatCode>
                <c:ptCount val="7"/>
                <c:pt idx="0">
                  <c:v>82</c:v>
                </c:pt>
                <c:pt idx="1">
                  <c:v>26</c:v>
                </c:pt>
                <c:pt idx="2">
                  <c:v>72</c:v>
                </c:pt>
                <c:pt idx="3">
                  <c:v>110</c:v>
                </c:pt>
                <c:pt idx="4">
                  <c:v>59</c:v>
                </c:pt>
                <c:pt idx="5">
                  <c:v>69</c:v>
                </c:pt>
                <c:pt idx="6">
                  <c:v>86</c:v>
                </c:pt>
              </c:numCache>
            </c:numRef>
          </c:val>
        </c:ser>
        <c:ser>
          <c:idx val="1"/>
          <c:order val="1"/>
          <c:tx>
            <c:strRef>
              <c:f>Dekningsgrad!$C$23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Dekningsgrad!$A$24:$A$30</c:f>
              <c:strCache>
                <c:ptCount val="7"/>
                <c:pt idx="0">
                  <c:v>Etne</c:v>
                </c:pt>
                <c:pt idx="1">
                  <c:v>Sveio</c:v>
                </c:pt>
                <c:pt idx="2">
                  <c:v>Bømlo</c:v>
                </c:pt>
                <c:pt idx="3">
                  <c:v>Stord</c:v>
                </c:pt>
                <c:pt idx="4">
                  <c:v>Fitjar</c:v>
                </c:pt>
                <c:pt idx="5">
                  <c:v>Tysnes</c:v>
                </c:pt>
                <c:pt idx="6">
                  <c:v>Kvinnherad</c:v>
                </c:pt>
              </c:strCache>
            </c:strRef>
          </c:cat>
          <c:val>
            <c:numRef>
              <c:f>Dekningsgrad!$C$24:$C$30</c:f>
              <c:numCache>
                <c:formatCode>General</c:formatCode>
                <c:ptCount val="7"/>
                <c:pt idx="0">
                  <c:v>84</c:v>
                </c:pt>
                <c:pt idx="1">
                  <c:v>26</c:v>
                </c:pt>
                <c:pt idx="2">
                  <c:v>71</c:v>
                </c:pt>
                <c:pt idx="3">
                  <c:v>114</c:v>
                </c:pt>
                <c:pt idx="4">
                  <c:v>58</c:v>
                </c:pt>
                <c:pt idx="5">
                  <c:v>69</c:v>
                </c:pt>
                <c:pt idx="6">
                  <c:v>82</c:v>
                </c:pt>
              </c:numCache>
            </c:numRef>
          </c:val>
        </c:ser>
        <c:ser>
          <c:idx val="2"/>
          <c:order val="2"/>
          <c:tx>
            <c:strRef>
              <c:f>Dekningsgrad!$D$23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Dekningsgrad!$A$24:$A$30</c:f>
              <c:strCache>
                <c:ptCount val="7"/>
                <c:pt idx="0">
                  <c:v>Etne</c:v>
                </c:pt>
                <c:pt idx="1">
                  <c:v>Sveio</c:v>
                </c:pt>
                <c:pt idx="2">
                  <c:v>Bømlo</c:v>
                </c:pt>
                <c:pt idx="3">
                  <c:v>Stord</c:v>
                </c:pt>
                <c:pt idx="4">
                  <c:v>Fitjar</c:v>
                </c:pt>
                <c:pt idx="5">
                  <c:v>Tysnes</c:v>
                </c:pt>
                <c:pt idx="6">
                  <c:v>Kvinnherad</c:v>
                </c:pt>
              </c:strCache>
            </c:strRef>
          </c:cat>
          <c:val>
            <c:numRef>
              <c:f>Dekningsgrad!$D$24:$D$30</c:f>
              <c:numCache>
                <c:formatCode>General</c:formatCode>
                <c:ptCount val="7"/>
                <c:pt idx="0">
                  <c:v>94</c:v>
                </c:pt>
                <c:pt idx="1">
                  <c:v>26</c:v>
                </c:pt>
                <c:pt idx="2">
                  <c:v>70</c:v>
                </c:pt>
                <c:pt idx="3">
                  <c:v>110</c:v>
                </c:pt>
                <c:pt idx="4">
                  <c:v>60</c:v>
                </c:pt>
                <c:pt idx="5">
                  <c:v>71</c:v>
                </c:pt>
                <c:pt idx="6">
                  <c:v>82</c:v>
                </c:pt>
              </c:numCache>
            </c:numRef>
          </c:val>
        </c:ser>
        <c:ser>
          <c:idx val="3"/>
          <c:order val="3"/>
          <c:tx>
            <c:strRef>
              <c:f>Dekningsgrad!$E$23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Dekningsgrad!$A$24:$A$30</c:f>
              <c:strCache>
                <c:ptCount val="7"/>
                <c:pt idx="0">
                  <c:v>Etne</c:v>
                </c:pt>
                <c:pt idx="1">
                  <c:v>Sveio</c:v>
                </c:pt>
                <c:pt idx="2">
                  <c:v>Bømlo</c:v>
                </c:pt>
                <c:pt idx="3">
                  <c:v>Stord</c:v>
                </c:pt>
                <c:pt idx="4">
                  <c:v>Fitjar</c:v>
                </c:pt>
                <c:pt idx="5">
                  <c:v>Tysnes</c:v>
                </c:pt>
                <c:pt idx="6">
                  <c:v>Kvinnherad</c:v>
                </c:pt>
              </c:strCache>
            </c:strRef>
          </c:cat>
          <c:val>
            <c:numRef>
              <c:f>Dekningsgrad!$E$24:$E$30</c:f>
              <c:numCache>
                <c:formatCode>General</c:formatCode>
                <c:ptCount val="7"/>
                <c:pt idx="0">
                  <c:v>80</c:v>
                </c:pt>
                <c:pt idx="1">
                  <c:v>26</c:v>
                </c:pt>
                <c:pt idx="2">
                  <c:v>74</c:v>
                </c:pt>
                <c:pt idx="3">
                  <c:v>111</c:v>
                </c:pt>
                <c:pt idx="4">
                  <c:v>65</c:v>
                </c:pt>
                <c:pt idx="5">
                  <c:v>74</c:v>
                </c:pt>
                <c:pt idx="6">
                  <c:v>81</c:v>
                </c:pt>
              </c:numCache>
            </c:numRef>
          </c:val>
        </c:ser>
        <c:ser>
          <c:idx val="4"/>
          <c:order val="4"/>
          <c:tx>
            <c:strRef>
              <c:f>Dekningsgrad!$F$23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Dekningsgrad!$A$24:$A$30</c:f>
              <c:strCache>
                <c:ptCount val="7"/>
                <c:pt idx="0">
                  <c:v>Etne</c:v>
                </c:pt>
                <c:pt idx="1">
                  <c:v>Sveio</c:v>
                </c:pt>
                <c:pt idx="2">
                  <c:v>Bømlo</c:v>
                </c:pt>
                <c:pt idx="3">
                  <c:v>Stord</c:v>
                </c:pt>
                <c:pt idx="4">
                  <c:v>Fitjar</c:v>
                </c:pt>
                <c:pt idx="5">
                  <c:v>Tysnes</c:v>
                </c:pt>
                <c:pt idx="6">
                  <c:v>Kvinnherad</c:v>
                </c:pt>
              </c:strCache>
            </c:strRef>
          </c:cat>
          <c:val>
            <c:numRef>
              <c:f>Dekningsgrad!$F$24:$F$30</c:f>
              <c:numCache>
                <c:formatCode>General</c:formatCode>
                <c:ptCount val="7"/>
                <c:pt idx="0">
                  <c:v>81</c:v>
                </c:pt>
                <c:pt idx="1">
                  <c:v>27</c:v>
                </c:pt>
                <c:pt idx="2">
                  <c:v>73</c:v>
                </c:pt>
                <c:pt idx="3">
                  <c:v>112</c:v>
                </c:pt>
                <c:pt idx="4">
                  <c:v>66</c:v>
                </c:pt>
                <c:pt idx="5">
                  <c:v>75</c:v>
                </c:pt>
                <c:pt idx="6">
                  <c:v>81</c:v>
                </c:pt>
              </c:numCache>
            </c:numRef>
          </c:val>
        </c:ser>
        <c:ser>
          <c:idx val="5"/>
          <c:order val="5"/>
          <c:tx>
            <c:strRef>
              <c:f>Dekningsgrad!$G$23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Dekningsgrad!$A$24:$A$30</c:f>
              <c:strCache>
                <c:ptCount val="7"/>
                <c:pt idx="0">
                  <c:v>Etne</c:v>
                </c:pt>
                <c:pt idx="1">
                  <c:v>Sveio</c:v>
                </c:pt>
                <c:pt idx="2">
                  <c:v>Bømlo</c:v>
                </c:pt>
                <c:pt idx="3">
                  <c:v>Stord</c:v>
                </c:pt>
                <c:pt idx="4">
                  <c:v>Fitjar</c:v>
                </c:pt>
                <c:pt idx="5">
                  <c:v>Tysnes</c:v>
                </c:pt>
                <c:pt idx="6">
                  <c:v>Kvinnherad</c:v>
                </c:pt>
              </c:strCache>
            </c:strRef>
          </c:cat>
          <c:val>
            <c:numRef>
              <c:f>Dekningsgrad!$G$24:$G$30</c:f>
              <c:numCache>
                <c:formatCode>General</c:formatCode>
                <c:ptCount val="7"/>
                <c:pt idx="0">
                  <c:v>83</c:v>
                </c:pt>
                <c:pt idx="1">
                  <c:v>29</c:v>
                </c:pt>
                <c:pt idx="2">
                  <c:v>73</c:v>
                </c:pt>
                <c:pt idx="3">
                  <c:v>111</c:v>
                </c:pt>
                <c:pt idx="4">
                  <c:v>64</c:v>
                </c:pt>
                <c:pt idx="5">
                  <c:v>84</c:v>
                </c:pt>
                <c:pt idx="6">
                  <c:v>84</c:v>
                </c:pt>
              </c:numCache>
            </c:numRef>
          </c:val>
        </c:ser>
        <c:ser>
          <c:idx val="6"/>
          <c:order val="6"/>
          <c:tx>
            <c:strRef>
              <c:f>Dekningsgrad!$H$23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Dekningsgrad!$A$24:$A$30</c:f>
              <c:strCache>
                <c:ptCount val="7"/>
                <c:pt idx="0">
                  <c:v>Etne</c:v>
                </c:pt>
                <c:pt idx="1">
                  <c:v>Sveio</c:v>
                </c:pt>
                <c:pt idx="2">
                  <c:v>Bømlo</c:v>
                </c:pt>
                <c:pt idx="3">
                  <c:v>Stord</c:v>
                </c:pt>
                <c:pt idx="4">
                  <c:v>Fitjar</c:v>
                </c:pt>
                <c:pt idx="5">
                  <c:v>Tysnes</c:v>
                </c:pt>
                <c:pt idx="6">
                  <c:v>Kvinnherad</c:v>
                </c:pt>
              </c:strCache>
            </c:strRef>
          </c:cat>
          <c:val>
            <c:numRef>
              <c:f>Dekningsgrad!$H$24:$H$30</c:f>
              <c:numCache>
                <c:formatCode>General</c:formatCode>
                <c:ptCount val="7"/>
                <c:pt idx="0">
                  <c:v>85</c:v>
                </c:pt>
                <c:pt idx="1">
                  <c:v>31</c:v>
                </c:pt>
                <c:pt idx="2">
                  <c:v>73</c:v>
                </c:pt>
                <c:pt idx="3">
                  <c:v>114</c:v>
                </c:pt>
                <c:pt idx="4">
                  <c:v>63</c:v>
                </c:pt>
                <c:pt idx="5">
                  <c:v>81</c:v>
                </c:pt>
                <c:pt idx="6">
                  <c:v>86</c:v>
                </c:pt>
              </c:numCache>
            </c:numRef>
          </c:val>
        </c:ser>
        <c:ser>
          <c:idx val="7"/>
          <c:order val="7"/>
          <c:tx>
            <c:strRef>
              <c:f>Dekningsgrad!$I$23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Dekningsgrad!$A$24:$A$30</c:f>
              <c:strCache>
                <c:ptCount val="7"/>
                <c:pt idx="0">
                  <c:v>Etne</c:v>
                </c:pt>
                <c:pt idx="1">
                  <c:v>Sveio</c:v>
                </c:pt>
                <c:pt idx="2">
                  <c:v>Bømlo</c:v>
                </c:pt>
                <c:pt idx="3">
                  <c:v>Stord</c:v>
                </c:pt>
                <c:pt idx="4">
                  <c:v>Fitjar</c:v>
                </c:pt>
                <c:pt idx="5">
                  <c:v>Tysnes</c:v>
                </c:pt>
                <c:pt idx="6">
                  <c:v>Kvinnherad</c:v>
                </c:pt>
              </c:strCache>
            </c:strRef>
          </c:cat>
          <c:val>
            <c:numRef>
              <c:f>Dekningsgrad!$I$24:$I$30</c:f>
              <c:numCache>
                <c:formatCode>0</c:formatCode>
                <c:ptCount val="7"/>
                <c:pt idx="0">
                  <c:v>84.6</c:v>
                </c:pt>
                <c:pt idx="1">
                  <c:v>34.6</c:v>
                </c:pt>
                <c:pt idx="2">
                  <c:v>71.7</c:v>
                </c:pt>
                <c:pt idx="3">
                  <c:v>115.8</c:v>
                </c:pt>
                <c:pt idx="4">
                  <c:v>64.2</c:v>
                </c:pt>
                <c:pt idx="5">
                  <c:v>66.400000000000006</c:v>
                </c:pt>
                <c:pt idx="6">
                  <c:v>85.9</c:v>
                </c:pt>
              </c:numCache>
            </c:numRef>
          </c:val>
        </c:ser>
        <c:ser>
          <c:idx val="8"/>
          <c:order val="8"/>
          <c:tx>
            <c:strRef>
              <c:f>Dekningsgrad!$J$23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Dekningsgrad!$A$24:$A$30</c:f>
              <c:strCache>
                <c:ptCount val="7"/>
                <c:pt idx="0">
                  <c:v>Etne</c:v>
                </c:pt>
                <c:pt idx="1">
                  <c:v>Sveio</c:v>
                </c:pt>
                <c:pt idx="2">
                  <c:v>Bømlo</c:v>
                </c:pt>
                <c:pt idx="3">
                  <c:v>Stord</c:v>
                </c:pt>
                <c:pt idx="4">
                  <c:v>Fitjar</c:v>
                </c:pt>
                <c:pt idx="5">
                  <c:v>Tysnes</c:v>
                </c:pt>
                <c:pt idx="6">
                  <c:v>Kvinnherad</c:v>
                </c:pt>
              </c:strCache>
            </c:strRef>
          </c:cat>
          <c:val>
            <c:numRef>
              <c:f>Dekningsgrad!$J$24:$J$30</c:f>
              <c:numCache>
                <c:formatCode>0</c:formatCode>
                <c:ptCount val="7"/>
                <c:pt idx="0">
                  <c:v>90.736457073947605</c:v>
                </c:pt>
                <c:pt idx="1">
                  <c:v>33.823669532785857</c:v>
                </c:pt>
                <c:pt idx="2">
                  <c:v>72.352037501870797</c:v>
                </c:pt>
                <c:pt idx="3">
                  <c:v>115.02366953278585</c:v>
                </c:pt>
                <c:pt idx="4">
                  <c:v>64.961272556116157</c:v>
                </c:pt>
                <c:pt idx="5">
                  <c:v>65.075959406864186</c:v>
                </c:pt>
                <c:pt idx="6">
                  <c:v>83.83192635811865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1519624"/>
        <c:axId val="341517272"/>
      </c:barChart>
      <c:catAx>
        <c:axId val="34151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41517272"/>
        <c:crosses val="autoZero"/>
        <c:auto val="1"/>
        <c:lblAlgn val="ctr"/>
        <c:lblOffset val="100"/>
        <c:noMultiLvlLbl val="0"/>
      </c:catAx>
      <c:valAx>
        <c:axId val="34151727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/>
                  <a:t>Dekningsgrad i %</a:t>
                </a:r>
              </a:p>
            </c:rich>
          </c:tx>
          <c:layout>
            <c:manualLayout>
              <c:xMode val="edge"/>
              <c:yMode val="edge"/>
              <c:x val="1.7903227745386788E-2"/>
              <c:y val="0.327931706556482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41519624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026508015930501"/>
          <c:y val="0.90817316250059033"/>
          <c:w val="0.73090292349043995"/>
          <c:h val="5.98872137274994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'Handelsentre 1'!$B$43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'Handelsentre 1'!$A$45:$A$58</c:f>
              <c:strCache>
                <c:ptCount val="5"/>
                <c:pt idx="0">
                  <c:v> Bremnes</c:v>
                </c:pt>
                <c:pt idx="1">
                  <c:v> Heiane</c:v>
                </c:pt>
                <c:pt idx="2">
                  <c:v> Husnes</c:v>
                </c:pt>
                <c:pt idx="3">
                  <c:v> Leirvik</c:v>
                </c:pt>
                <c:pt idx="4">
                  <c:v>Andre områder</c:v>
                </c:pt>
              </c:strCache>
            </c:strRef>
          </c:cat>
          <c:val>
            <c:numRef>
              <c:f>'Handelsentre 1'!$B$45:$B$58</c:f>
              <c:numCache>
                <c:formatCode>0.00%</c:formatCode>
                <c:ptCount val="5"/>
                <c:pt idx="0">
                  <c:v>0.10947677305616189</c:v>
                </c:pt>
                <c:pt idx="1">
                  <c:v>0.17003119786590731</c:v>
                </c:pt>
                <c:pt idx="2">
                  <c:v>0.11803745776797185</c:v>
                </c:pt>
                <c:pt idx="3">
                  <c:v>0.19379478872612249</c:v>
                </c:pt>
                <c:pt idx="4">
                  <c:v>0.40865978258383645</c:v>
                </c:pt>
              </c:numCache>
            </c:numRef>
          </c:val>
        </c:ser>
        <c:ser>
          <c:idx val="1"/>
          <c:order val="1"/>
          <c:tx>
            <c:strRef>
              <c:f>'Handelsentre 1'!$C$43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'Handelsentre 1'!$A$45:$A$58</c:f>
              <c:strCache>
                <c:ptCount val="5"/>
                <c:pt idx="0">
                  <c:v> Bremnes</c:v>
                </c:pt>
                <c:pt idx="1">
                  <c:v> Heiane</c:v>
                </c:pt>
                <c:pt idx="2">
                  <c:v> Husnes</c:v>
                </c:pt>
                <c:pt idx="3">
                  <c:v> Leirvik</c:v>
                </c:pt>
                <c:pt idx="4">
                  <c:v>Andre områder</c:v>
                </c:pt>
              </c:strCache>
            </c:strRef>
          </c:cat>
          <c:val>
            <c:numRef>
              <c:f>'Handelsentre 1'!$C$45:$C$58</c:f>
              <c:numCache>
                <c:formatCode>0.00%</c:formatCode>
                <c:ptCount val="5"/>
                <c:pt idx="0">
                  <c:v>0.12419780144993962</c:v>
                </c:pt>
                <c:pt idx="1">
                  <c:v>0.21529536240447419</c:v>
                </c:pt>
                <c:pt idx="2">
                  <c:v>0.1159460457708512</c:v>
                </c:pt>
                <c:pt idx="3">
                  <c:v>0.16777098408181565</c:v>
                </c:pt>
                <c:pt idx="4">
                  <c:v>0.3767898062929193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518056"/>
        <c:axId val="341518448"/>
      </c:barChart>
      <c:catAx>
        <c:axId val="341518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41518448"/>
        <c:crosses val="autoZero"/>
        <c:auto val="1"/>
        <c:lblAlgn val="ctr"/>
        <c:lblOffset val="100"/>
        <c:noMultiLvlLbl val="0"/>
      </c:catAx>
      <c:valAx>
        <c:axId val="341518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4151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nb-N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Kjøpesenterenes andel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Hordaland!$A$13</c:f>
              <c:strCache>
                <c:ptCount val="1"/>
                <c:pt idx="0">
                  <c:v>Bergensregionen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Hordaland!$B$12:$J$12</c:f>
              <c:numCache>
                <c:formatCode>General</c:formatCode>
                <c:ptCount val="9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</c:numCache>
            </c:numRef>
          </c:cat>
          <c:val>
            <c:numRef>
              <c:f>Hordaland!$B$13:$J$13</c:f>
              <c:numCache>
                <c:formatCode>0%</c:formatCode>
                <c:ptCount val="9"/>
                <c:pt idx="0">
                  <c:v>0.47023235134270969</c:v>
                </c:pt>
                <c:pt idx="1">
                  <c:v>0.47173481118257626</c:v>
                </c:pt>
                <c:pt idx="2">
                  <c:v>0.47639602485293697</c:v>
                </c:pt>
                <c:pt idx="3">
                  <c:v>0.46581244568092195</c:v>
                </c:pt>
                <c:pt idx="4">
                  <c:v>0.4490162511198067</c:v>
                </c:pt>
                <c:pt idx="5">
                  <c:v>0.43890813862047312</c:v>
                </c:pt>
                <c:pt idx="6">
                  <c:v>0.43964286349321191</c:v>
                </c:pt>
                <c:pt idx="7">
                  <c:v>0.45162522815166778</c:v>
                </c:pt>
                <c:pt idx="8">
                  <c:v>0.44295372842176162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Hordaland!$A$14</c:f>
              <c:strCache>
                <c:ptCount val="1"/>
                <c:pt idx="0">
                  <c:v>Sunnhordland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Hordaland!$B$12:$J$12</c:f>
              <c:numCache>
                <c:formatCode>General</c:formatCode>
                <c:ptCount val="9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</c:numCache>
            </c:numRef>
          </c:cat>
          <c:val>
            <c:numRef>
              <c:f>Hordaland!$B$14:$J$14</c:f>
              <c:numCache>
                <c:formatCode>0%</c:formatCode>
                <c:ptCount val="9"/>
                <c:pt idx="0">
                  <c:v>0.38480727809607862</c:v>
                </c:pt>
                <c:pt idx="1">
                  <c:v>0.42944558946256295</c:v>
                </c:pt>
                <c:pt idx="2">
                  <c:v>0.43148498433926924</c:v>
                </c:pt>
                <c:pt idx="3">
                  <c:v>0.42596423440957509</c:v>
                </c:pt>
                <c:pt idx="4">
                  <c:v>0.40709501220730437</c:v>
                </c:pt>
                <c:pt idx="5">
                  <c:v>0.40584311625192643</c:v>
                </c:pt>
                <c:pt idx="6">
                  <c:v>0.38552775598065325</c:v>
                </c:pt>
                <c:pt idx="7">
                  <c:v>0.39862373531744505</c:v>
                </c:pt>
                <c:pt idx="8">
                  <c:v>0.38311433061287753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Hordaland!$A$15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Hordaland!$B$12:$J$12</c:f>
              <c:numCache>
                <c:formatCode>General</c:formatCode>
                <c:ptCount val="9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</c:numCache>
            </c:numRef>
          </c:cat>
          <c:val>
            <c:numRef>
              <c:f>Hordaland!$B$15:$J$15</c:f>
              <c:numCache>
                <c:formatCode>General</c:formatCode>
                <c:ptCount val="9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519232"/>
        <c:axId val="343347800"/>
      </c:lineChart>
      <c:catAx>
        <c:axId val="34151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43347800"/>
        <c:crosses val="autoZero"/>
        <c:auto val="1"/>
        <c:lblAlgn val="ctr"/>
        <c:lblOffset val="100"/>
        <c:noMultiLvlLbl val="0"/>
      </c:catAx>
      <c:valAx>
        <c:axId val="34334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4151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80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80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3FE9B-3C49-4AE5-97D3-6881963B5B87}" type="datetimeFigureOut">
              <a:rPr lang="nb-NO" smtClean="0"/>
              <a:t>17.06.2017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630"/>
            <a:ext cx="2890665" cy="4980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776866" y="9428630"/>
            <a:ext cx="2890665" cy="4980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5A881-89F9-4D14-8F85-DE371ACEB8C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46684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BCC77-73F5-4BEB-ACF7-0CE4C2CB5288}" type="datetimeFigureOut">
              <a:rPr lang="nb-NO" smtClean="0"/>
              <a:t>17.06.2017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39838"/>
            <a:ext cx="5954712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66909" y="4777195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86F14-9DC7-4102-8C09-9E9C64CF5D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6839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735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468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203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0937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3671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6405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140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1874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Servering inngår altså ikke i varehandelstallene,</a:t>
            </a:r>
            <a:r>
              <a:rPr lang="nb-NO" baseline="0" dirty="0" smtClean="0"/>
              <a:t> men inngår i kjøpesentrenes omsetning. Kjøper du en </a:t>
            </a:r>
            <a:r>
              <a:rPr lang="nb-NO" baseline="0" dirty="0" err="1" smtClean="0"/>
              <a:t>baguett</a:t>
            </a:r>
            <a:r>
              <a:rPr lang="nb-NO" baseline="0" dirty="0" smtClean="0"/>
              <a:t> på Meny inngår den i tallene, men ikke dersom du kjøper den på en kafe?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886F14-9DC7-4102-8C09-9E9C64CF5D6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9267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886F14-9DC7-4102-8C09-9E9C64CF5D6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4109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Vekst i varehandelen på 3,5 %</a:t>
            </a:r>
          </a:p>
          <a:p>
            <a:r>
              <a:rPr lang="nb-NO" dirty="0" smtClean="0"/>
              <a:t>Vi handlet for over 406 milliarder kroner i 2016</a:t>
            </a:r>
          </a:p>
          <a:p>
            <a:r>
              <a:rPr lang="nb-NO" dirty="0" smtClean="0"/>
              <a:t>Størst vekst i «sportsutstyr og leker» i 2016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886F14-9DC7-4102-8C09-9E9C64CF5D6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9868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nb-NO" sz="900" dirty="0" smtClean="0"/>
              <a:t>Vekst på samme nivå som det nasjonale gjennomsnittet på 3,5 %, liten økning sammenlignet med i fjor</a:t>
            </a:r>
          </a:p>
          <a:p>
            <a:pPr>
              <a:lnSpc>
                <a:spcPct val="80000"/>
              </a:lnSpc>
            </a:pPr>
            <a:r>
              <a:rPr lang="nb-NO" sz="900" dirty="0" smtClean="0"/>
              <a:t>Størst vekst i sportsutstyr og leker i 2016</a:t>
            </a:r>
          </a:p>
          <a:p>
            <a:pPr>
              <a:lnSpc>
                <a:spcPct val="80000"/>
              </a:lnSpc>
            </a:pPr>
            <a:r>
              <a:rPr lang="nb-NO" sz="900" dirty="0" smtClean="0"/>
              <a:t>Bygg og jernvarer positiv vekst igjen</a:t>
            </a:r>
            <a:endParaRPr lang="nb-NO" sz="9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886F14-9DC7-4102-8C09-9E9C64CF5D69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369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lide m ik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36122" y="2815829"/>
            <a:ext cx="6858000" cy="398140"/>
          </a:xfrm>
        </p:spPr>
        <p:txBody>
          <a:bodyPr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9" name="Tittel 1"/>
          <p:cNvSpPr>
            <a:spLocks noGrp="1"/>
          </p:cNvSpPr>
          <p:nvPr>
            <p:ph type="ctrTitle"/>
          </p:nvPr>
        </p:nvSpPr>
        <p:spPr>
          <a:xfrm>
            <a:off x="1836122" y="1529742"/>
            <a:ext cx="6858000" cy="1240805"/>
          </a:xfrm>
        </p:spPr>
        <p:txBody>
          <a:bodyPr anchor="ctr" anchorCtr="0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8" name="icon_frame"/>
          <p:cNvSpPr>
            <a:spLocks noGrp="1"/>
          </p:cNvSpPr>
          <p:nvPr>
            <p:ph type="pic" sz="quarter" idx="10" hasCustomPrompt="1"/>
          </p:nvPr>
        </p:nvSpPr>
        <p:spPr>
          <a:xfrm>
            <a:off x="432029" y="1498500"/>
            <a:ext cx="1174576" cy="1174500"/>
          </a:xfrm>
          <a:prstGeom prst="ellipse">
            <a:avLst/>
          </a:prstGeom>
          <a:solidFill>
            <a:schemeClr val="bg1"/>
          </a:solidFill>
        </p:spPr>
        <p:txBody>
          <a:bodyPr lIns="34276" tIns="17137" rIns="34276" bIns="17137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dirty="0" smtClean="0"/>
              <a:t>Klikk bildeikonet for å sette inn et ikon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099" y="4175378"/>
            <a:ext cx="2770414" cy="96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1349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88" userDrawn="1">
          <p15:clr>
            <a:srgbClr val="FBAE40"/>
          </p15:clr>
        </p15:guide>
        <p15:guide id="2" pos="1011" userDrawn="1">
          <p15:clr>
            <a:srgbClr val="FBAE40"/>
          </p15:clr>
        </p15:guide>
        <p15:guide id="3" pos="272" userDrawn="1">
          <p15:clr>
            <a:srgbClr val="FBAE40"/>
          </p15:clr>
        </p15:guide>
        <p15:guide id="4" orient="horz" pos="9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 m bilde og ik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con_frame"/>
          <p:cNvSpPr>
            <a:spLocks noGrp="1"/>
          </p:cNvSpPr>
          <p:nvPr>
            <p:ph type="pic" sz="quarter" idx="10" hasCustomPrompt="1"/>
          </p:nvPr>
        </p:nvSpPr>
        <p:spPr>
          <a:xfrm>
            <a:off x="432029" y="1498500"/>
            <a:ext cx="1174576" cy="1174500"/>
          </a:xfrm>
          <a:prstGeom prst="ellipse">
            <a:avLst/>
          </a:prstGeom>
          <a:solidFill>
            <a:schemeClr val="bg1"/>
          </a:solidFill>
        </p:spPr>
        <p:txBody>
          <a:bodyPr lIns="34276" tIns="17137" rIns="34276" bIns="17137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dirty="0" smtClean="0"/>
              <a:t>Klikk bildeikonet for å sette inn et ikon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36122" y="1529742"/>
            <a:ext cx="6858000" cy="1240805"/>
          </a:xfrm>
        </p:spPr>
        <p:txBody>
          <a:bodyPr anchor="ctr" anchorCtr="0">
            <a:normAutofit/>
          </a:bodyPr>
          <a:lstStyle>
            <a:lvl1pPr algn="l">
              <a:defRPr sz="4500">
                <a:solidFill>
                  <a:schemeClr val="accent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36122" y="2815829"/>
            <a:ext cx="6858000" cy="398140"/>
          </a:xfrm>
        </p:spPr>
        <p:txBody>
          <a:bodyPr>
            <a:spAutoFit/>
          </a:bodyPr>
          <a:lstStyle>
            <a:lvl1pPr marL="0" indent="0" algn="l">
              <a:buNone/>
              <a:defRPr sz="2600">
                <a:solidFill>
                  <a:schemeClr val="accent2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-1406117" y="0"/>
            <a:ext cx="1388268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sette inn 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lysbildet og velg </a:t>
            </a:r>
            <a:r>
              <a:rPr lang="nb-NO" sz="1000" b="1" dirty="0" smtClean="0">
                <a:solidFill>
                  <a:schemeClr val="bg1"/>
                </a:solidFill>
              </a:rPr>
              <a:t>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</a:t>
            </a:r>
            <a:r>
              <a:rPr lang="nb-NO" sz="1000" b="1" dirty="0" smtClean="0">
                <a:solidFill>
                  <a:schemeClr val="bg1"/>
                </a:solidFill>
              </a:rPr>
              <a:t>«Fyll» &gt;</a:t>
            </a:r>
            <a:r>
              <a:rPr lang="nb-NO" sz="1000" b="1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</a:t>
            </a:r>
            <a:r>
              <a:rPr lang="nb-NO" sz="1000" b="1" baseline="0" dirty="0" smtClean="0">
                <a:solidFill>
                  <a:schemeClr val="bg1"/>
                </a:solidFill>
              </a:rPr>
              <a:t>«Sett inn fra Fil…»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099" y="4175378"/>
            <a:ext cx="2770414" cy="96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67519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020" userDrawn="1">
          <p15:clr>
            <a:srgbClr val="FBAE40"/>
          </p15:clr>
        </p15:guide>
        <p15:guide id="2" pos="272" userDrawn="1">
          <p15:clr>
            <a:srgbClr val="FBAE40"/>
          </p15:clr>
        </p15:guide>
        <p15:guide id="3" orient="horz" pos="1688" userDrawn="1">
          <p15:clr>
            <a:srgbClr val="FBAE40"/>
          </p15:clr>
        </p15:guide>
        <p15:guide id="4" orient="horz" pos="9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slide m bilde og ik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con_frame"/>
          <p:cNvSpPr>
            <a:spLocks noGrp="1"/>
          </p:cNvSpPr>
          <p:nvPr>
            <p:ph type="pic" sz="quarter" idx="10" hasCustomPrompt="1"/>
          </p:nvPr>
        </p:nvSpPr>
        <p:spPr>
          <a:xfrm>
            <a:off x="432029" y="1498500"/>
            <a:ext cx="1174576" cy="1174500"/>
          </a:xfrm>
          <a:prstGeom prst="ellipse">
            <a:avLst/>
          </a:prstGeom>
          <a:solidFill>
            <a:schemeClr val="bg1"/>
          </a:solidFill>
        </p:spPr>
        <p:txBody>
          <a:bodyPr lIns="34276" tIns="17137" rIns="34276" bIns="17137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dirty="0" smtClean="0"/>
              <a:t>Klikk bildeikonet for å sette inn et ikon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36122" y="1529742"/>
            <a:ext cx="6858000" cy="1240805"/>
          </a:xfrm>
        </p:spPr>
        <p:txBody>
          <a:bodyPr anchor="ctr" anchorCtr="0">
            <a:normAutofit/>
          </a:bodyPr>
          <a:lstStyle>
            <a:lvl1pPr algn="l">
              <a:defRPr sz="4500">
                <a:solidFill>
                  <a:schemeClr val="accent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36122" y="2815829"/>
            <a:ext cx="6858000" cy="398140"/>
          </a:xfrm>
        </p:spPr>
        <p:txBody>
          <a:bodyPr>
            <a:spAutoFit/>
          </a:bodyPr>
          <a:lstStyle>
            <a:lvl1pPr marL="0" indent="0" algn="l">
              <a:buNone/>
              <a:defRPr sz="2600">
                <a:solidFill>
                  <a:schemeClr val="accent2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-1406117" y="0"/>
            <a:ext cx="1388268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sette inn 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lysbildet og velg </a:t>
            </a:r>
            <a:r>
              <a:rPr lang="nb-NO" sz="1000" b="1" dirty="0" smtClean="0">
                <a:solidFill>
                  <a:schemeClr val="bg1"/>
                </a:solidFill>
              </a:rPr>
              <a:t>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</a:t>
            </a:r>
            <a:r>
              <a:rPr lang="nb-NO" sz="1000" b="1" dirty="0" smtClean="0">
                <a:solidFill>
                  <a:schemeClr val="bg1"/>
                </a:solidFill>
              </a:rPr>
              <a:t>«Fyll» &gt;</a:t>
            </a:r>
            <a:r>
              <a:rPr lang="nb-NO" sz="1000" b="1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</a:t>
            </a:r>
            <a:r>
              <a:rPr lang="nb-NO" sz="1000" b="1" baseline="0" dirty="0" smtClean="0">
                <a:solidFill>
                  <a:schemeClr val="bg1"/>
                </a:solidFill>
              </a:rPr>
              <a:t>«Sett inn fra Fil…»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616" y="4716414"/>
            <a:ext cx="1384982" cy="42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44049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020">
          <p15:clr>
            <a:srgbClr val="FBAE40"/>
          </p15:clr>
        </p15:guide>
        <p15:guide id="2" pos="272">
          <p15:clr>
            <a:srgbClr val="FBAE40"/>
          </p15:clr>
        </p15:guide>
        <p15:guide id="3" orient="horz" pos="1688">
          <p15:clr>
            <a:srgbClr val="FBAE40"/>
          </p15:clr>
        </p15:guide>
        <p15:guide id="4" orient="horz" pos="9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sli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99434" y="1529742"/>
            <a:ext cx="6858000" cy="1240805"/>
          </a:xfrm>
        </p:spPr>
        <p:txBody>
          <a:bodyPr anchor="ctr" anchorCtr="0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99434" y="2815829"/>
            <a:ext cx="6858000" cy="398140"/>
          </a:xfrm>
        </p:spPr>
        <p:txBody>
          <a:bodyPr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099" y="4175378"/>
            <a:ext cx="2770414" cy="96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571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slide med bil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99434" y="1529742"/>
            <a:ext cx="6858000" cy="1240805"/>
          </a:xfrm>
        </p:spPr>
        <p:txBody>
          <a:bodyPr anchor="ctr" anchorCtr="0">
            <a:normAutofit/>
          </a:bodyPr>
          <a:lstStyle>
            <a:lvl1pPr algn="l">
              <a:defRPr sz="4500">
                <a:solidFill>
                  <a:schemeClr val="accent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99434" y="2815829"/>
            <a:ext cx="6858000" cy="398140"/>
          </a:xfrm>
        </p:spPr>
        <p:txBody>
          <a:bodyPr>
            <a:spAutoFit/>
          </a:bodyPr>
          <a:lstStyle>
            <a:lvl1pPr marL="0" indent="0" algn="l">
              <a:buNone/>
              <a:defRPr sz="2600">
                <a:solidFill>
                  <a:schemeClr val="accent2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-1406117" y="0"/>
            <a:ext cx="1388268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sette inn 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lysbildet og velg </a:t>
            </a:r>
            <a:r>
              <a:rPr lang="nb-NO" sz="1000" b="1" dirty="0" smtClean="0">
                <a:solidFill>
                  <a:schemeClr val="bg1"/>
                </a:solidFill>
              </a:rPr>
              <a:t>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</a:t>
            </a:r>
            <a:r>
              <a:rPr lang="nb-NO" sz="1000" b="1" dirty="0" smtClean="0">
                <a:solidFill>
                  <a:schemeClr val="bg1"/>
                </a:solidFill>
              </a:rPr>
              <a:t>«Fyll» &gt;</a:t>
            </a:r>
            <a:r>
              <a:rPr lang="nb-NO" sz="1000" b="1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</a:t>
            </a:r>
            <a:r>
              <a:rPr lang="nb-NO" sz="1000" b="1" baseline="0" dirty="0" smtClean="0">
                <a:solidFill>
                  <a:schemeClr val="bg1"/>
                </a:solidFill>
              </a:rPr>
              <a:t>«Sett inn fra Fil…»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901" y="4175540"/>
            <a:ext cx="2769948" cy="96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952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ma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35563" cy="514547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05078" y="1501389"/>
            <a:ext cx="5271189" cy="1115481"/>
          </a:xfrm>
        </p:spPr>
        <p:txBody>
          <a:bodyPr anchor="t" anchorCtr="0">
            <a:normAutofit/>
          </a:bodyPr>
          <a:lstStyle>
            <a:lvl1pPr algn="ctr">
              <a:defRPr sz="37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405079" y="2752995"/>
            <a:ext cx="5271189" cy="351979"/>
          </a:xfrm>
        </p:spPr>
        <p:txBody>
          <a:bodyPr wrap="square">
            <a:spAutoFit/>
          </a:bodyPr>
          <a:lstStyle>
            <a:lvl1pPr marL="0" indent="0" algn="ctr">
              <a:buNone/>
              <a:defRPr sz="2300">
                <a:solidFill>
                  <a:schemeClr val="bg1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6" name="Plassholder for bilde 5"/>
          <p:cNvSpPr>
            <a:spLocks noGrp="1"/>
          </p:cNvSpPr>
          <p:nvPr>
            <p:ph type="pic" sz="quarter" idx="10" hasCustomPrompt="1"/>
          </p:nvPr>
        </p:nvSpPr>
        <p:spPr>
          <a:xfrm>
            <a:off x="6035649" y="0"/>
            <a:ext cx="3108354" cy="5143500"/>
          </a:xfrm>
          <a:solidFill>
            <a:schemeClr val="bg2"/>
          </a:solidFill>
        </p:spPr>
        <p:txBody>
          <a:bodyPr bIns="1349415" anchor="ctr" anchorCtr="1"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nb-NO" dirty="0" smtClean="0"/>
              <a:t>Trykk for å sette inn bilde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27" y="4273740"/>
            <a:ext cx="3764909" cy="86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399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maoverskri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08437" y="-985"/>
            <a:ext cx="6035563" cy="514547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510668" y="1501389"/>
            <a:ext cx="5271189" cy="1115481"/>
          </a:xfrm>
        </p:spPr>
        <p:txBody>
          <a:bodyPr anchor="t" anchorCtr="0">
            <a:noAutofit/>
          </a:bodyPr>
          <a:lstStyle>
            <a:lvl1pPr algn="ctr">
              <a:defRPr sz="37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3510668" y="2752995"/>
            <a:ext cx="5271189" cy="351979"/>
          </a:xfrm>
        </p:spPr>
        <p:txBody>
          <a:bodyPr wrap="square">
            <a:spAutoFit/>
          </a:bodyPr>
          <a:lstStyle>
            <a:lvl1pPr marL="0" indent="0" algn="ctr">
              <a:buNone/>
              <a:defRPr sz="2300">
                <a:solidFill>
                  <a:schemeClr val="bg1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6" name="Plassholder for bilde 5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3108354" cy="5160950"/>
          </a:xfrm>
          <a:solidFill>
            <a:schemeClr val="bg2"/>
          </a:solidFill>
        </p:spPr>
        <p:txBody>
          <a:bodyPr bIns="1349415" anchor="ctr" anchorCtr="1"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nb-NO" dirty="0" smtClean="0"/>
              <a:t>Trykk for å sette inn bilde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930" y="4262828"/>
            <a:ext cx="3759558" cy="88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59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2541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585938" y="2269633"/>
            <a:ext cx="7972348" cy="222777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4"/>
          </p:nvPr>
        </p:nvSpPr>
        <p:spPr>
          <a:xfrm>
            <a:off x="585938" y="1245395"/>
            <a:ext cx="7972124" cy="8101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343280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585941" y="1245395"/>
            <a:ext cx="3595283" cy="32496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4962192" y="1245394"/>
            <a:ext cx="3595868" cy="32496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5900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i blåt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985"/>
            <a:ext cx="4480948" cy="514547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947" y="1913190"/>
            <a:ext cx="3595283" cy="932455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5059412" y="746644"/>
            <a:ext cx="3595868" cy="382836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0847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585941" y="1245395"/>
            <a:ext cx="3595283" cy="32496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3"/>
          </p:nvPr>
        </p:nvSpPr>
        <p:spPr>
          <a:xfrm>
            <a:off x="4644303" y="1302750"/>
            <a:ext cx="3928756" cy="3267000"/>
          </a:xfrm>
          <a:solidFill>
            <a:schemeClr val="bg2"/>
          </a:solidFill>
        </p:spPr>
        <p:txBody>
          <a:bodyPr bIns="674708" anchor="ctr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97858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tek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48611" y="518466"/>
            <a:ext cx="3595283" cy="837152"/>
          </a:xfrm>
        </p:spPr>
        <p:txBody>
          <a:bodyPr anchor="t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5048608" y="1788974"/>
            <a:ext cx="3595868" cy="280408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4480151" cy="5143500"/>
          </a:xfrm>
          <a:prstGeom prst="rect">
            <a:avLst/>
          </a:prstGeom>
          <a:solidFill>
            <a:schemeClr val="bg2"/>
          </a:solidFill>
        </p:spPr>
        <p:txBody>
          <a:bodyPr lIns="34276" tIns="17137" rIns="34276" bIns="1349415" anchor="ctr" anchorCtr="1"/>
          <a:lstStyle>
            <a:lvl1pPr marL="0" indent="0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nb-NO" dirty="0" smtClean="0"/>
              <a:t>Trykk for å sette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696320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3"/>
          </p:nvPr>
        </p:nvSpPr>
        <p:spPr>
          <a:xfrm>
            <a:off x="585939" y="1302750"/>
            <a:ext cx="7987120" cy="3267000"/>
          </a:xfrm>
          <a:solidFill>
            <a:schemeClr val="bg2"/>
          </a:solidFill>
        </p:spPr>
        <p:txBody>
          <a:bodyPr bIns="674708" anchor="ctr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3451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537817"/>
            <a:ext cx="7886701" cy="466227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9843" y="1260873"/>
            <a:ext cx="3868340" cy="617934"/>
          </a:xfrm>
        </p:spPr>
        <p:txBody>
          <a:bodyPr anchor="b"/>
          <a:lstStyle>
            <a:lvl1pPr marL="0" indent="0">
              <a:buNone/>
              <a:defRPr sz="900" b="1"/>
            </a:lvl1pPr>
            <a:lvl2pPr marL="171376" indent="0">
              <a:buNone/>
              <a:defRPr sz="800" b="1"/>
            </a:lvl2pPr>
            <a:lvl3pPr marL="342752" indent="0">
              <a:buNone/>
              <a:defRPr sz="700" b="1"/>
            </a:lvl3pPr>
            <a:lvl4pPr marL="514128" indent="0">
              <a:buNone/>
              <a:defRPr sz="600" b="1"/>
            </a:lvl4pPr>
            <a:lvl5pPr marL="685502" indent="0">
              <a:buNone/>
              <a:defRPr sz="600" b="1"/>
            </a:lvl5pPr>
            <a:lvl6pPr marL="856878" indent="0">
              <a:buNone/>
              <a:defRPr sz="600" b="1"/>
            </a:lvl6pPr>
            <a:lvl7pPr marL="1028254" indent="0">
              <a:buNone/>
              <a:defRPr sz="600" b="1"/>
            </a:lvl7pPr>
            <a:lvl8pPr marL="1199630" indent="0">
              <a:buNone/>
              <a:defRPr sz="600" b="1"/>
            </a:lvl8pPr>
            <a:lvl9pPr marL="1371006" indent="0">
              <a:buNone/>
              <a:defRPr sz="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29843" y="1878807"/>
            <a:ext cx="3868340" cy="2763441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29151" y="1260873"/>
            <a:ext cx="3887390" cy="617934"/>
          </a:xfrm>
        </p:spPr>
        <p:txBody>
          <a:bodyPr anchor="b"/>
          <a:lstStyle>
            <a:lvl1pPr marL="0" indent="0">
              <a:buNone/>
              <a:defRPr sz="900" b="1"/>
            </a:lvl1pPr>
            <a:lvl2pPr marL="171376" indent="0">
              <a:buNone/>
              <a:defRPr sz="800" b="1"/>
            </a:lvl2pPr>
            <a:lvl3pPr marL="342752" indent="0">
              <a:buNone/>
              <a:defRPr sz="700" b="1"/>
            </a:lvl3pPr>
            <a:lvl4pPr marL="514128" indent="0">
              <a:buNone/>
              <a:defRPr sz="600" b="1"/>
            </a:lvl4pPr>
            <a:lvl5pPr marL="685502" indent="0">
              <a:buNone/>
              <a:defRPr sz="600" b="1"/>
            </a:lvl5pPr>
            <a:lvl6pPr marL="856878" indent="0">
              <a:buNone/>
              <a:defRPr sz="600" b="1"/>
            </a:lvl6pPr>
            <a:lvl7pPr marL="1028254" indent="0">
              <a:buNone/>
              <a:defRPr sz="600" b="1"/>
            </a:lvl7pPr>
            <a:lvl8pPr marL="1199630" indent="0">
              <a:buNone/>
              <a:defRPr sz="600" b="1"/>
            </a:lvl8pPr>
            <a:lvl9pPr marL="1371006" indent="0">
              <a:buNone/>
              <a:defRPr sz="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29151" y="1878807"/>
            <a:ext cx="3887390" cy="2763441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4322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69460" y="1293670"/>
            <a:ext cx="6005080" cy="231668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173913" y="1714715"/>
            <a:ext cx="5017462" cy="1619035"/>
          </a:xfrm>
        </p:spPr>
        <p:txBody>
          <a:bodyPr anchor="t" anchorCtr="0">
            <a:norm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2173913" y="3787225"/>
            <a:ext cx="5327513" cy="481882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nb-NO" dirty="0" smtClean="0"/>
              <a:t>Kilde</a:t>
            </a:r>
            <a:endParaRPr lang="nb-NO" dirty="0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903" y="714240"/>
            <a:ext cx="756023" cy="75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4438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927628" y="1390675"/>
            <a:ext cx="1069403" cy="569771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>
              <a:buNone/>
              <a:defRPr sz="520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smtClean="0"/>
              <a:t>xx</a:t>
            </a:r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4"/>
          </p:nvPr>
        </p:nvSpPr>
        <p:spPr>
          <a:xfrm>
            <a:off x="1998380" y="527917"/>
            <a:ext cx="6693344" cy="569771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Plassholder for tekst 5"/>
          <p:cNvSpPr>
            <a:spLocks noGrp="1"/>
          </p:cNvSpPr>
          <p:nvPr>
            <p:ph type="body" sz="quarter" idx="15" hasCustomPrompt="1"/>
          </p:nvPr>
        </p:nvSpPr>
        <p:spPr>
          <a:xfrm>
            <a:off x="927628" y="527917"/>
            <a:ext cx="1069403" cy="569771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>
              <a:buNone/>
              <a:defRPr sz="520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smtClean="0"/>
              <a:t>xx</a:t>
            </a:r>
            <a:endParaRPr lang="nb-NO" dirty="0"/>
          </a:p>
        </p:txBody>
      </p:sp>
      <p:sp>
        <p:nvSpPr>
          <p:cNvPr id="10" name="Plassholder for tekst 5"/>
          <p:cNvSpPr>
            <a:spLocks noGrp="1"/>
          </p:cNvSpPr>
          <p:nvPr>
            <p:ph type="body" sz="quarter" idx="16" hasCustomPrompt="1"/>
          </p:nvPr>
        </p:nvSpPr>
        <p:spPr>
          <a:xfrm>
            <a:off x="927628" y="3116191"/>
            <a:ext cx="1069403" cy="569771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>
              <a:buNone/>
              <a:defRPr sz="520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smtClean="0"/>
              <a:t>xx</a:t>
            </a:r>
            <a:endParaRPr lang="nb-NO" dirty="0"/>
          </a:p>
        </p:txBody>
      </p:sp>
      <p:sp>
        <p:nvSpPr>
          <p:cNvPr id="11" name="Plassholder for tekst 5"/>
          <p:cNvSpPr>
            <a:spLocks noGrp="1"/>
          </p:cNvSpPr>
          <p:nvPr>
            <p:ph type="body" sz="quarter" idx="17" hasCustomPrompt="1"/>
          </p:nvPr>
        </p:nvSpPr>
        <p:spPr>
          <a:xfrm>
            <a:off x="927628" y="2253433"/>
            <a:ext cx="1069403" cy="569771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>
              <a:buNone/>
              <a:defRPr sz="520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smtClean="0"/>
              <a:t>xx</a:t>
            </a:r>
            <a:endParaRPr lang="nb-NO" dirty="0"/>
          </a:p>
        </p:txBody>
      </p:sp>
      <p:sp>
        <p:nvSpPr>
          <p:cNvPr id="12" name="Plassholder for tekst 5"/>
          <p:cNvSpPr>
            <a:spLocks noGrp="1"/>
          </p:cNvSpPr>
          <p:nvPr>
            <p:ph type="body" sz="quarter" idx="18" hasCustomPrompt="1"/>
          </p:nvPr>
        </p:nvSpPr>
        <p:spPr>
          <a:xfrm>
            <a:off x="927628" y="3978949"/>
            <a:ext cx="1069403" cy="569771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>
              <a:buNone/>
              <a:defRPr sz="520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smtClean="0"/>
              <a:t>xx</a:t>
            </a:r>
            <a:endParaRPr lang="nb-NO" dirty="0"/>
          </a:p>
        </p:txBody>
      </p:sp>
      <p:sp>
        <p:nvSpPr>
          <p:cNvPr id="13" name="Plassholder for tekst 7"/>
          <p:cNvSpPr>
            <a:spLocks noGrp="1"/>
          </p:cNvSpPr>
          <p:nvPr>
            <p:ph type="body" sz="quarter" idx="19"/>
          </p:nvPr>
        </p:nvSpPr>
        <p:spPr>
          <a:xfrm>
            <a:off x="1998380" y="1390675"/>
            <a:ext cx="6693344" cy="569771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4" name="Plassholder for tekst 7"/>
          <p:cNvSpPr>
            <a:spLocks noGrp="1"/>
          </p:cNvSpPr>
          <p:nvPr>
            <p:ph type="body" sz="quarter" idx="20"/>
          </p:nvPr>
        </p:nvSpPr>
        <p:spPr>
          <a:xfrm>
            <a:off x="1998380" y="2253433"/>
            <a:ext cx="6693344" cy="569771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5" name="Plassholder for tekst 7"/>
          <p:cNvSpPr>
            <a:spLocks noGrp="1"/>
          </p:cNvSpPr>
          <p:nvPr>
            <p:ph type="body" sz="quarter" idx="21"/>
          </p:nvPr>
        </p:nvSpPr>
        <p:spPr>
          <a:xfrm>
            <a:off x="1997029" y="3116191"/>
            <a:ext cx="6693344" cy="569771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6" name="Plassholder for tekst 7"/>
          <p:cNvSpPr>
            <a:spLocks noGrp="1"/>
          </p:cNvSpPr>
          <p:nvPr>
            <p:ph type="body" sz="quarter" idx="22"/>
          </p:nvPr>
        </p:nvSpPr>
        <p:spPr>
          <a:xfrm>
            <a:off x="1997029" y="3968703"/>
            <a:ext cx="6693344" cy="569771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227877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nummere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05827" indent="-405827">
              <a:buFont typeface="+mj-lt"/>
              <a:buAutoNum type="arabicPeriod"/>
              <a:defRPr/>
            </a:lvl1pPr>
            <a:lvl2pPr marL="1109182" indent="-273131">
              <a:defRPr/>
            </a:lvl2pPr>
            <a:lvl3pPr marL="1280558" indent="-273131">
              <a:defRPr/>
            </a:lvl3pPr>
            <a:lvl4pPr marL="1578680" indent="-264800" defTabSz="418918">
              <a:defRPr/>
            </a:lvl4pPr>
            <a:lvl5pPr marL="1813131" indent="-264800">
              <a:tabLst>
                <a:tab pos="2047583" algn="l"/>
              </a:tabLst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20506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77425" y="1748469"/>
            <a:ext cx="7333165" cy="1231620"/>
          </a:xfrm>
        </p:spPr>
        <p:txBody>
          <a:bodyPr anchor="t" anchorCtr="0">
            <a:normAutofit/>
          </a:bodyPr>
          <a:lstStyle>
            <a:lvl1pPr>
              <a:defRPr sz="37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616" y="4716414"/>
            <a:ext cx="1384982" cy="42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915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side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77425" y="1748469"/>
            <a:ext cx="7333165" cy="1231620"/>
          </a:xfrm>
        </p:spPr>
        <p:txBody>
          <a:bodyPr anchor="t" anchorCtr="0">
            <a:normAutofit/>
          </a:bodyPr>
          <a:lstStyle>
            <a:lvl1pPr>
              <a:defRPr sz="3700">
                <a:solidFill>
                  <a:schemeClr val="accent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-1406117" y="0"/>
            <a:ext cx="1388268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sette inn 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lysbildet og velg </a:t>
            </a:r>
            <a:r>
              <a:rPr lang="nb-NO" sz="1000" b="1" dirty="0" smtClean="0">
                <a:solidFill>
                  <a:schemeClr val="bg1"/>
                </a:solidFill>
              </a:rPr>
              <a:t>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</a:t>
            </a:r>
            <a:r>
              <a:rPr lang="nb-NO" sz="1000" b="1" dirty="0" smtClean="0">
                <a:solidFill>
                  <a:schemeClr val="bg1"/>
                </a:solidFill>
              </a:rPr>
              <a:t>«Fyll» &gt;</a:t>
            </a:r>
            <a:r>
              <a:rPr lang="nb-NO" sz="1000" b="1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</a:t>
            </a:r>
            <a:r>
              <a:rPr lang="nb-NO" sz="1000" b="1" baseline="0" dirty="0" smtClean="0">
                <a:solidFill>
                  <a:schemeClr val="bg1"/>
                </a:solidFill>
              </a:rPr>
              <a:t>«Sett inn fra Fil…»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1808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 blå m ik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sp>
        <p:nvSpPr>
          <p:cNvPr id="9" name="icon_frame"/>
          <p:cNvSpPr>
            <a:spLocks noGrp="1"/>
          </p:cNvSpPr>
          <p:nvPr>
            <p:ph type="pic" sz="quarter" idx="13" hasCustomPrompt="1"/>
          </p:nvPr>
        </p:nvSpPr>
        <p:spPr>
          <a:xfrm>
            <a:off x="432029" y="1498500"/>
            <a:ext cx="1174576" cy="1174500"/>
          </a:xfrm>
          <a:prstGeom prst="ellipse">
            <a:avLst/>
          </a:prstGeom>
          <a:solidFill>
            <a:schemeClr val="bg1"/>
          </a:solidFill>
        </p:spPr>
        <p:txBody>
          <a:bodyPr lIns="34276" tIns="17137" rIns="34276" bIns="17137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dirty="0" smtClean="0"/>
              <a:t>Klikk bildeikonet for å sette inn et ikon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25385" y="1748469"/>
            <a:ext cx="6646940" cy="1482011"/>
          </a:xfrm>
        </p:spPr>
        <p:txBody>
          <a:bodyPr anchor="t" anchorCtr="0">
            <a:normAutofit/>
          </a:bodyPr>
          <a:lstStyle>
            <a:lvl1pPr>
              <a:defRPr sz="37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616" y="4716414"/>
            <a:ext cx="1384982" cy="42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271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40" userDrawn="1">
          <p15:clr>
            <a:srgbClr val="FBAE40"/>
          </p15:clr>
        </p15:guide>
        <p15:guide id="2" pos="1015" userDrawn="1">
          <p15:clr>
            <a:srgbClr val="FBAE40"/>
          </p15:clr>
        </p15:guide>
        <p15:guide id="3" pos="272" userDrawn="1">
          <p15:clr>
            <a:srgbClr val="FBAE40"/>
          </p15:clr>
        </p15:guide>
        <p15:guide id="4" orient="horz" pos="1688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 m ikon og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25385" y="1748469"/>
            <a:ext cx="6646940" cy="1482011"/>
          </a:xfrm>
        </p:spPr>
        <p:txBody>
          <a:bodyPr anchor="t" anchorCtr="0">
            <a:normAutofit/>
          </a:bodyPr>
          <a:lstStyle>
            <a:lvl1pPr>
              <a:defRPr sz="3700">
                <a:solidFill>
                  <a:schemeClr val="accent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-1406117" y="0"/>
            <a:ext cx="1388268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sette inn 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lysbildet og velg </a:t>
            </a:r>
            <a:r>
              <a:rPr lang="nb-NO" sz="1000" b="1" dirty="0" smtClean="0">
                <a:solidFill>
                  <a:schemeClr val="bg1"/>
                </a:solidFill>
              </a:rPr>
              <a:t>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</a:t>
            </a:r>
            <a:r>
              <a:rPr lang="nb-NO" sz="1000" b="1" dirty="0" smtClean="0">
                <a:solidFill>
                  <a:schemeClr val="bg1"/>
                </a:solidFill>
              </a:rPr>
              <a:t>«Fyll» &gt;</a:t>
            </a:r>
            <a:r>
              <a:rPr lang="nb-NO" sz="1000" b="1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</a:t>
            </a:r>
            <a:r>
              <a:rPr lang="nb-NO" sz="1000" b="1" baseline="0" dirty="0" smtClean="0">
                <a:solidFill>
                  <a:schemeClr val="bg1"/>
                </a:solidFill>
              </a:rPr>
              <a:t>«Sett inn fra Fil…»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  <p:sp>
        <p:nvSpPr>
          <p:cNvPr id="10" name="icon_frame"/>
          <p:cNvSpPr>
            <a:spLocks noGrp="1"/>
          </p:cNvSpPr>
          <p:nvPr>
            <p:ph type="pic" sz="quarter" idx="13" hasCustomPrompt="1"/>
          </p:nvPr>
        </p:nvSpPr>
        <p:spPr>
          <a:xfrm>
            <a:off x="432029" y="1498500"/>
            <a:ext cx="1174576" cy="1174500"/>
          </a:xfrm>
          <a:prstGeom prst="ellipse">
            <a:avLst/>
          </a:prstGeom>
          <a:solidFill>
            <a:schemeClr val="bg1"/>
          </a:solidFill>
        </p:spPr>
        <p:txBody>
          <a:bodyPr lIns="34276" tIns="17137" rIns="34276" bIns="17137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dirty="0" smtClean="0"/>
              <a:t>Klikk bildeikonet for å sette inn et ikon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616" y="4716414"/>
            <a:ext cx="1384982" cy="42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7589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011" userDrawn="1">
          <p15:clr>
            <a:srgbClr val="FBAE40"/>
          </p15:clr>
        </p15:guide>
        <p15:guide id="2" orient="horz" pos="1688" userDrawn="1">
          <p15:clr>
            <a:srgbClr val="FBAE40"/>
          </p15:clr>
        </p15:guide>
        <p15:guide id="3" pos="272" userDrawn="1">
          <p15:clr>
            <a:srgbClr val="FBAE40"/>
          </p15:clr>
        </p15:guide>
        <p15:guide id="4" orient="horz" pos="9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aboks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1571701" y="1293461"/>
            <a:ext cx="6003241" cy="23168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76" tIns="17137" rIns="34276" bIns="17137" rtlCol="0" anchor="ctr"/>
          <a:lstStyle/>
          <a:p>
            <a:pPr algn="ctr"/>
            <a:endParaRPr lang="nb-NO"/>
          </a:p>
        </p:txBody>
      </p:sp>
      <p:sp>
        <p:nvSpPr>
          <p:cNvPr id="8" name="icon_frame"/>
          <p:cNvSpPr>
            <a:spLocks noGrp="1"/>
          </p:cNvSpPr>
          <p:nvPr>
            <p:ph type="pic" sz="quarter" idx="13" hasCustomPrompt="1"/>
          </p:nvPr>
        </p:nvSpPr>
        <p:spPr>
          <a:xfrm>
            <a:off x="1795843" y="714240"/>
            <a:ext cx="756143" cy="756094"/>
          </a:xfrm>
          <a:prstGeom prst="ellipse">
            <a:avLst/>
          </a:prstGeom>
          <a:solidFill>
            <a:schemeClr val="bg1"/>
          </a:solidFill>
        </p:spPr>
        <p:txBody>
          <a:bodyPr lIns="34276" tIns="17137" rIns="34276" bIns="17137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 smtClean="0"/>
              <a:t>Klikk bildeikonet for å sette inn et ikon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173913" y="1714715"/>
            <a:ext cx="5017462" cy="1619035"/>
          </a:xfrm>
        </p:spPr>
        <p:txBody>
          <a:bodyPr anchor="t" anchorCtr="0">
            <a:normAutofit/>
          </a:bodyPr>
          <a:lstStyle>
            <a:lvl1pPr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294826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124" userDrawn="1">
          <p15:clr>
            <a:srgbClr val="FBAE40"/>
          </p15:clr>
        </p15:guide>
        <p15:guide id="2" pos="1610" userDrawn="1">
          <p15:clr>
            <a:srgbClr val="FBAE40"/>
          </p15:clr>
        </p15:guide>
        <p15:guide id="3" orient="horz" pos="926" userDrawn="1">
          <p15:clr>
            <a:srgbClr val="FBAE40"/>
          </p15:clr>
        </p15:guide>
        <p15:guide id="4" orient="horz" pos="441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45238" y="1922641"/>
            <a:ext cx="6646940" cy="1482011"/>
          </a:xfrm>
        </p:spPr>
        <p:txBody>
          <a:bodyPr anchor="t" anchorCtr="0">
            <a:noAutofit/>
          </a:bodyPr>
          <a:lstStyle>
            <a:lvl1pPr algn="ctr">
              <a:defRPr sz="7500" b="1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Tekst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253079"/>
            <a:ext cx="5662077" cy="88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2572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kon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Rektangel 4"/>
          <p:cNvSpPr/>
          <p:nvPr userDrawn="1"/>
        </p:nvSpPr>
        <p:spPr>
          <a:xfrm>
            <a:off x="121524" y="2478911"/>
            <a:ext cx="8906292" cy="135286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76" tIns="17137" rIns="34276" bIns="17137"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4692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889" y="3140274"/>
            <a:ext cx="7886701" cy="281583"/>
          </a:xfrm>
        </p:spPr>
        <p:txBody>
          <a:bodyPr anchor="b"/>
          <a:lstStyle>
            <a:lvl1pPr>
              <a:defRPr sz="23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3889" y="3442099"/>
            <a:ext cx="7886701" cy="1125140"/>
          </a:xfrm>
        </p:spPr>
        <p:txBody>
          <a:bodyPr/>
          <a:lstStyle>
            <a:lvl1pPr marL="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  <a:lvl2pPr marL="171376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2pPr>
            <a:lvl3pPr marL="342752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3pPr>
            <a:lvl4pPr marL="514128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4pPr>
            <a:lvl5pPr marL="685502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5pPr>
            <a:lvl6pPr marL="856878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6pPr>
            <a:lvl7pPr marL="1028254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7pPr>
            <a:lvl8pPr marL="1199630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8pPr>
            <a:lvl9pPr marL="1371006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45400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1844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9163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0.png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5.png"/><Relationship Id="rId42" Type="http://schemas.openxmlformats.org/officeDocument/2006/relationships/image" Target="../media/image13.png"/><Relationship Id="rId47" Type="http://schemas.openxmlformats.org/officeDocument/2006/relationships/image" Target="../media/image18.png"/><Relationship Id="rId50" Type="http://schemas.openxmlformats.org/officeDocument/2006/relationships/image" Target="../media/image21.png"/><Relationship Id="rId55" Type="http://schemas.openxmlformats.org/officeDocument/2006/relationships/image" Target="../media/image26.png"/><Relationship Id="rId63" Type="http://schemas.openxmlformats.org/officeDocument/2006/relationships/image" Target="../media/image34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41" Type="http://schemas.openxmlformats.org/officeDocument/2006/relationships/image" Target="../media/image12.png"/><Relationship Id="rId54" Type="http://schemas.openxmlformats.org/officeDocument/2006/relationships/image" Target="../media/image25.png"/><Relationship Id="rId6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3.png"/><Relationship Id="rId37" Type="http://schemas.openxmlformats.org/officeDocument/2006/relationships/image" Target="../media/image8.png"/><Relationship Id="rId40" Type="http://schemas.openxmlformats.org/officeDocument/2006/relationships/image" Target="../media/image11.png"/><Relationship Id="rId45" Type="http://schemas.openxmlformats.org/officeDocument/2006/relationships/image" Target="../media/image16.png"/><Relationship Id="rId53" Type="http://schemas.openxmlformats.org/officeDocument/2006/relationships/image" Target="../media/image24.png"/><Relationship Id="rId58" Type="http://schemas.openxmlformats.org/officeDocument/2006/relationships/image" Target="../media/image29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7.png"/><Relationship Id="rId49" Type="http://schemas.openxmlformats.org/officeDocument/2006/relationships/image" Target="../media/image20.png"/><Relationship Id="rId57" Type="http://schemas.openxmlformats.org/officeDocument/2006/relationships/image" Target="../media/image28.png"/><Relationship Id="rId61" Type="http://schemas.openxmlformats.org/officeDocument/2006/relationships/image" Target="../media/image3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4" Type="http://schemas.openxmlformats.org/officeDocument/2006/relationships/image" Target="../media/image15.png"/><Relationship Id="rId52" Type="http://schemas.openxmlformats.org/officeDocument/2006/relationships/image" Target="../media/image23.png"/><Relationship Id="rId60" Type="http://schemas.openxmlformats.org/officeDocument/2006/relationships/image" Target="../media/image3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Relationship Id="rId35" Type="http://schemas.openxmlformats.org/officeDocument/2006/relationships/image" Target="../media/image6.png"/><Relationship Id="rId43" Type="http://schemas.openxmlformats.org/officeDocument/2006/relationships/image" Target="../media/image14.png"/><Relationship Id="rId48" Type="http://schemas.openxmlformats.org/officeDocument/2006/relationships/image" Target="../media/image19.png"/><Relationship Id="rId56" Type="http://schemas.openxmlformats.org/officeDocument/2006/relationships/image" Target="../media/image27.png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22.pn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4.png"/><Relationship Id="rId38" Type="http://schemas.openxmlformats.org/officeDocument/2006/relationships/image" Target="../media/image9.png"/><Relationship Id="rId46" Type="http://schemas.openxmlformats.org/officeDocument/2006/relationships/image" Target="../media/image17.png"/><Relationship Id="rId59" Type="http://schemas.openxmlformats.org/officeDocument/2006/relationships/image" Target="../media/image3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85938" y="542593"/>
            <a:ext cx="7972124" cy="418576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5938" y="1245395"/>
            <a:ext cx="7972124" cy="32496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220064" y="4831460"/>
            <a:ext cx="153878" cy="155794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lvl1pPr algn="l">
              <a:defRPr sz="1000" b="1">
                <a:solidFill>
                  <a:schemeClr val="accent4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74" name="bamse" hidden="1"/>
          <p:cNvGrpSpPr/>
          <p:nvPr/>
        </p:nvGrpSpPr>
        <p:grpSpPr>
          <a:xfrm>
            <a:off x="3985200" y="1984950"/>
            <a:ext cx="1173600" cy="1173600"/>
            <a:chOff x="300343" y="1212537"/>
            <a:chExt cx="1173600" cy="1173600"/>
          </a:xfrm>
        </p:grpSpPr>
        <p:sp>
          <p:nvSpPr>
            <p:cNvPr id="75" name="bamse_hvit_sirkel"/>
            <p:cNvSpPr/>
            <p:nvPr userDrawn="1"/>
          </p:nvSpPr>
          <p:spPr>
            <a:xfrm>
              <a:off x="300343" y="121253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76" name="bamse"/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343" y="1212537"/>
              <a:ext cx="1173600" cy="1173600"/>
            </a:xfrm>
            <a:prstGeom prst="rect">
              <a:avLst/>
            </a:prstGeom>
          </p:spPr>
        </p:pic>
      </p:grpSp>
      <p:grpSp>
        <p:nvGrpSpPr>
          <p:cNvPr id="77" name="hake" hidden="1"/>
          <p:cNvGrpSpPr/>
          <p:nvPr/>
        </p:nvGrpSpPr>
        <p:grpSpPr>
          <a:xfrm>
            <a:off x="3985200" y="1984950"/>
            <a:ext cx="1173600" cy="1173600"/>
            <a:chOff x="1774286" y="1212537"/>
            <a:chExt cx="1173600" cy="1173600"/>
          </a:xfrm>
        </p:grpSpPr>
        <p:sp>
          <p:nvSpPr>
            <p:cNvPr id="78" name="hake_hvit_sirkel"/>
            <p:cNvSpPr/>
            <p:nvPr userDrawn="1"/>
          </p:nvSpPr>
          <p:spPr>
            <a:xfrm>
              <a:off x="1774286" y="121253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79" name="hake"/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4286" y="1212537"/>
              <a:ext cx="1173600" cy="1173600"/>
            </a:xfrm>
            <a:prstGeom prst="rect">
              <a:avLst/>
            </a:prstGeom>
          </p:spPr>
        </p:pic>
      </p:grpSp>
      <p:grpSp>
        <p:nvGrpSpPr>
          <p:cNvPr id="80" name="kr" hidden="1"/>
          <p:cNvGrpSpPr/>
          <p:nvPr/>
        </p:nvGrpSpPr>
        <p:grpSpPr>
          <a:xfrm>
            <a:off x="3985200" y="1984950"/>
            <a:ext cx="1173600" cy="1173600"/>
            <a:chOff x="3248229" y="1212537"/>
            <a:chExt cx="1173600" cy="1173600"/>
          </a:xfrm>
        </p:grpSpPr>
        <p:sp>
          <p:nvSpPr>
            <p:cNvPr id="81" name="kr_hvit_sirkel"/>
            <p:cNvSpPr/>
            <p:nvPr userDrawn="1"/>
          </p:nvSpPr>
          <p:spPr>
            <a:xfrm>
              <a:off x="3248229" y="121253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82" name="kr"/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229" y="1212537"/>
              <a:ext cx="1173600" cy="1173600"/>
            </a:xfrm>
            <a:prstGeom prst="rect">
              <a:avLst/>
            </a:prstGeom>
          </p:spPr>
        </p:pic>
      </p:grpSp>
      <p:grpSp>
        <p:nvGrpSpPr>
          <p:cNvPr id="83" name="bil" hidden="1"/>
          <p:cNvGrpSpPr/>
          <p:nvPr/>
        </p:nvGrpSpPr>
        <p:grpSpPr>
          <a:xfrm>
            <a:off x="3985200" y="1984950"/>
            <a:ext cx="1173600" cy="1173600"/>
            <a:chOff x="4722172" y="1212537"/>
            <a:chExt cx="1173600" cy="1173600"/>
          </a:xfrm>
        </p:grpSpPr>
        <p:sp>
          <p:nvSpPr>
            <p:cNvPr id="84" name="bil_hvit_sirkel"/>
            <p:cNvSpPr/>
            <p:nvPr userDrawn="1"/>
          </p:nvSpPr>
          <p:spPr>
            <a:xfrm>
              <a:off x="4722172" y="121253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85" name="bil"/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2172" y="1212537"/>
              <a:ext cx="1173600" cy="1173600"/>
            </a:xfrm>
            <a:prstGeom prst="rect">
              <a:avLst/>
            </a:prstGeom>
          </p:spPr>
        </p:pic>
      </p:grpSp>
      <p:grpSp>
        <p:nvGrpSpPr>
          <p:cNvPr id="86" name="pluss" hidden="1"/>
          <p:cNvGrpSpPr/>
          <p:nvPr/>
        </p:nvGrpSpPr>
        <p:grpSpPr>
          <a:xfrm>
            <a:off x="3985200" y="1984950"/>
            <a:ext cx="1173600" cy="1173600"/>
            <a:chOff x="6196115" y="1212537"/>
            <a:chExt cx="1173600" cy="1173600"/>
          </a:xfrm>
        </p:grpSpPr>
        <p:sp>
          <p:nvSpPr>
            <p:cNvPr id="87" name="pluss_hvit_sirkel"/>
            <p:cNvSpPr/>
            <p:nvPr userDrawn="1"/>
          </p:nvSpPr>
          <p:spPr>
            <a:xfrm>
              <a:off x="6196115" y="121253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88" name="pluss"/>
            <p:cNvPicPr>
              <a:picLocks noChangeAspect="1"/>
            </p:cNvPicPr>
            <p:nvPr userDrawn="1"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6115" y="1212537"/>
              <a:ext cx="1173600" cy="1173600"/>
            </a:xfrm>
            <a:prstGeom prst="rect">
              <a:avLst/>
            </a:prstGeom>
          </p:spPr>
        </p:pic>
      </p:grpSp>
      <p:grpSp>
        <p:nvGrpSpPr>
          <p:cNvPr id="89" name="snakkeboble" hidden="1"/>
          <p:cNvGrpSpPr/>
          <p:nvPr/>
        </p:nvGrpSpPr>
        <p:grpSpPr>
          <a:xfrm>
            <a:off x="3985200" y="1984950"/>
            <a:ext cx="1173600" cy="1173600"/>
            <a:chOff x="7670058" y="1212537"/>
            <a:chExt cx="1173600" cy="1173600"/>
          </a:xfrm>
        </p:grpSpPr>
        <p:sp>
          <p:nvSpPr>
            <p:cNvPr id="90" name="snakkeboble_hvit_sirkel"/>
            <p:cNvSpPr/>
            <p:nvPr userDrawn="1"/>
          </p:nvSpPr>
          <p:spPr>
            <a:xfrm>
              <a:off x="7670058" y="121253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91" name="snakkeboble"/>
            <p:cNvPicPr>
              <a:picLocks noChangeAspect="1"/>
            </p:cNvPicPr>
            <p:nvPr userDrawn="1"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058" y="1212537"/>
              <a:ext cx="1173600" cy="1173600"/>
            </a:xfrm>
            <a:prstGeom prst="rect">
              <a:avLst/>
            </a:prstGeom>
          </p:spPr>
        </p:pic>
      </p:grpSp>
      <p:grpSp>
        <p:nvGrpSpPr>
          <p:cNvPr id="92" name="paraply" hidden="1"/>
          <p:cNvGrpSpPr/>
          <p:nvPr/>
        </p:nvGrpSpPr>
        <p:grpSpPr>
          <a:xfrm>
            <a:off x="3985200" y="1984950"/>
            <a:ext cx="1173600" cy="1173600"/>
            <a:chOff x="1774286" y="1331807"/>
            <a:chExt cx="1173600" cy="1173600"/>
          </a:xfrm>
        </p:grpSpPr>
        <p:sp>
          <p:nvSpPr>
            <p:cNvPr id="93" name="paraply_hvit_sirkel"/>
            <p:cNvSpPr/>
            <p:nvPr userDrawn="1"/>
          </p:nvSpPr>
          <p:spPr>
            <a:xfrm>
              <a:off x="1774286" y="133180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94" name="paraply"/>
            <p:cNvPicPr>
              <a:picLocks noChangeAspect="1"/>
            </p:cNvPicPr>
            <p:nvPr userDrawn="1"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4286" y="1331807"/>
              <a:ext cx="1173600" cy="1173600"/>
            </a:xfrm>
            <a:prstGeom prst="rect">
              <a:avLst/>
            </a:prstGeom>
          </p:spPr>
        </p:pic>
      </p:grpSp>
      <p:grpSp>
        <p:nvGrpSpPr>
          <p:cNvPr id="95" name="pakke" hidden="1"/>
          <p:cNvGrpSpPr/>
          <p:nvPr/>
        </p:nvGrpSpPr>
        <p:grpSpPr>
          <a:xfrm>
            <a:off x="3985200" y="1984950"/>
            <a:ext cx="1173600" cy="1173600"/>
            <a:chOff x="3248229" y="1331807"/>
            <a:chExt cx="1173600" cy="1173600"/>
          </a:xfrm>
        </p:grpSpPr>
        <p:sp>
          <p:nvSpPr>
            <p:cNvPr id="96" name="pakke_hvit_sirkel"/>
            <p:cNvSpPr/>
            <p:nvPr userDrawn="1"/>
          </p:nvSpPr>
          <p:spPr>
            <a:xfrm>
              <a:off x="3248229" y="133180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97" name="pakke"/>
            <p:cNvPicPr>
              <a:picLocks noChangeAspect="1"/>
            </p:cNvPicPr>
            <p:nvPr userDrawn="1"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229" y="1331807"/>
              <a:ext cx="1173600" cy="1173600"/>
            </a:xfrm>
            <a:prstGeom prst="rect">
              <a:avLst/>
            </a:prstGeom>
          </p:spPr>
        </p:pic>
      </p:grpSp>
      <p:grpSp>
        <p:nvGrpSpPr>
          <p:cNvPr id="98" name="hus" hidden="1"/>
          <p:cNvGrpSpPr/>
          <p:nvPr/>
        </p:nvGrpSpPr>
        <p:grpSpPr>
          <a:xfrm>
            <a:off x="3985200" y="1984950"/>
            <a:ext cx="1173600" cy="1173600"/>
            <a:chOff x="4722172" y="1331807"/>
            <a:chExt cx="1173600" cy="1173600"/>
          </a:xfrm>
        </p:grpSpPr>
        <p:sp>
          <p:nvSpPr>
            <p:cNvPr id="99" name="hus_hvit_sirkel"/>
            <p:cNvSpPr/>
            <p:nvPr userDrawn="1"/>
          </p:nvSpPr>
          <p:spPr>
            <a:xfrm>
              <a:off x="4722172" y="133180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00" name="hus"/>
            <p:cNvPicPr>
              <a:picLocks noChangeAspect="1"/>
            </p:cNvPicPr>
            <p:nvPr userDrawn="1"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2172" y="1331807"/>
              <a:ext cx="1173600" cy="1173600"/>
            </a:xfrm>
            <a:prstGeom prst="rect">
              <a:avLst/>
            </a:prstGeom>
          </p:spPr>
        </p:pic>
      </p:grpSp>
      <p:grpSp>
        <p:nvGrpSpPr>
          <p:cNvPr id="101" name="id" hidden="1"/>
          <p:cNvGrpSpPr/>
          <p:nvPr/>
        </p:nvGrpSpPr>
        <p:grpSpPr>
          <a:xfrm>
            <a:off x="3985200" y="1984950"/>
            <a:ext cx="1173600" cy="1173600"/>
            <a:chOff x="6196115" y="1331807"/>
            <a:chExt cx="1173600" cy="1173600"/>
          </a:xfrm>
        </p:grpSpPr>
        <p:sp>
          <p:nvSpPr>
            <p:cNvPr id="102" name="id_hvit_sirkel"/>
            <p:cNvSpPr/>
            <p:nvPr userDrawn="1"/>
          </p:nvSpPr>
          <p:spPr>
            <a:xfrm>
              <a:off x="6196115" y="133180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03" name="id"/>
            <p:cNvPicPr>
              <a:picLocks noChangeAspect="1"/>
            </p:cNvPicPr>
            <p:nvPr userDrawn="1"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6115" y="1331807"/>
              <a:ext cx="1173600" cy="1173600"/>
            </a:xfrm>
            <a:prstGeom prst="rect">
              <a:avLst/>
            </a:prstGeom>
          </p:spPr>
        </p:pic>
      </p:grpSp>
      <p:grpSp>
        <p:nvGrpSpPr>
          <p:cNvPr id="104" name="kalkulator" hidden="1"/>
          <p:cNvGrpSpPr/>
          <p:nvPr/>
        </p:nvGrpSpPr>
        <p:grpSpPr>
          <a:xfrm>
            <a:off x="3985200" y="1984950"/>
            <a:ext cx="1173600" cy="1173600"/>
            <a:chOff x="7670058" y="1331807"/>
            <a:chExt cx="1173600" cy="1173600"/>
          </a:xfrm>
        </p:grpSpPr>
        <p:sp>
          <p:nvSpPr>
            <p:cNvPr id="105" name="kalkulator_hvit_sirkel"/>
            <p:cNvSpPr/>
            <p:nvPr userDrawn="1"/>
          </p:nvSpPr>
          <p:spPr>
            <a:xfrm>
              <a:off x="7670058" y="133180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06" name="kalkulator"/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058" y="1331807"/>
              <a:ext cx="1173600" cy="1173600"/>
            </a:xfrm>
            <a:prstGeom prst="rect">
              <a:avLst/>
            </a:prstGeom>
          </p:spPr>
        </p:pic>
      </p:grpSp>
      <p:grpSp>
        <p:nvGrpSpPr>
          <p:cNvPr id="107" name="handlevogn" hidden="1"/>
          <p:cNvGrpSpPr/>
          <p:nvPr/>
        </p:nvGrpSpPr>
        <p:grpSpPr>
          <a:xfrm>
            <a:off x="3985200" y="1984950"/>
            <a:ext cx="1173600" cy="1173600"/>
            <a:chOff x="300343" y="1138704"/>
            <a:chExt cx="1173600" cy="1173600"/>
          </a:xfrm>
        </p:grpSpPr>
        <p:sp>
          <p:nvSpPr>
            <p:cNvPr id="108" name="handlevogn_hvit_sirkel"/>
            <p:cNvSpPr/>
            <p:nvPr userDrawn="1"/>
          </p:nvSpPr>
          <p:spPr>
            <a:xfrm>
              <a:off x="300343" y="1138704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09" name="handlevogn"/>
            <p:cNvPicPr>
              <a:picLocks noChangeAspect="1"/>
            </p:cNvPicPr>
            <p:nvPr userDrawn="1"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343" y="1138704"/>
              <a:ext cx="1173600" cy="1173600"/>
            </a:xfrm>
            <a:prstGeom prst="rect">
              <a:avLst/>
            </a:prstGeom>
          </p:spPr>
        </p:pic>
      </p:grpSp>
      <p:grpSp>
        <p:nvGrpSpPr>
          <p:cNvPr id="110" name="hundre" hidden="1"/>
          <p:cNvGrpSpPr/>
          <p:nvPr/>
        </p:nvGrpSpPr>
        <p:grpSpPr>
          <a:xfrm>
            <a:off x="3985200" y="1984950"/>
            <a:ext cx="1173600" cy="1173600"/>
            <a:chOff x="1774286" y="1138704"/>
            <a:chExt cx="1173600" cy="1173600"/>
          </a:xfrm>
        </p:grpSpPr>
        <p:sp>
          <p:nvSpPr>
            <p:cNvPr id="111" name="hundre_hvit_sirkel"/>
            <p:cNvSpPr/>
            <p:nvPr userDrawn="1"/>
          </p:nvSpPr>
          <p:spPr>
            <a:xfrm>
              <a:off x="1774286" y="1138704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12" name="hundre"/>
            <p:cNvPicPr>
              <a:picLocks noChangeAspect="1"/>
            </p:cNvPicPr>
            <p:nvPr userDrawn="1"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4286" y="1138704"/>
              <a:ext cx="1173600" cy="1173600"/>
            </a:xfrm>
            <a:prstGeom prst="rect">
              <a:avLst/>
            </a:prstGeom>
          </p:spPr>
        </p:pic>
      </p:grpSp>
      <p:grpSp>
        <p:nvGrpSpPr>
          <p:cNvPr id="113" name="kort" hidden="1"/>
          <p:cNvGrpSpPr/>
          <p:nvPr/>
        </p:nvGrpSpPr>
        <p:grpSpPr>
          <a:xfrm>
            <a:off x="3985200" y="1984950"/>
            <a:ext cx="1173600" cy="1173600"/>
            <a:chOff x="3248229" y="2838310"/>
            <a:chExt cx="1173600" cy="1173600"/>
          </a:xfrm>
        </p:grpSpPr>
        <p:sp>
          <p:nvSpPr>
            <p:cNvPr id="114" name="kort_hvit_sirkel"/>
            <p:cNvSpPr/>
            <p:nvPr userDrawn="1"/>
          </p:nvSpPr>
          <p:spPr>
            <a:xfrm>
              <a:off x="3248229" y="2838310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15" name="kort"/>
            <p:cNvPicPr>
              <a:picLocks noChangeAspect="1"/>
            </p:cNvPicPr>
            <p:nvPr userDrawn="1"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229" y="2838310"/>
              <a:ext cx="1173600" cy="1173600"/>
            </a:xfrm>
            <a:prstGeom prst="rect">
              <a:avLst/>
            </a:prstGeom>
          </p:spPr>
        </p:pic>
      </p:grpSp>
      <p:grpSp>
        <p:nvGrpSpPr>
          <p:cNvPr id="116" name="headset" hidden="1"/>
          <p:cNvGrpSpPr/>
          <p:nvPr/>
        </p:nvGrpSpPr>
        <p:grpSpPr>
          <a:xfrm>
            <a:off x="3985200" y="1984950"/>
            <a:ext cx="1173600" cy="1173600"/>
            <a:chOff x="4722172" y="1138704"/>
            <a:chExt cx="1173600" cy="1173600"/>
          </a:xfrm>
        </p:grpSpPr>
        <p:sp>
          <p:nvSpPr>
            <p:cNvPr id="117" name="headset_hvit_sirkel"/>
            <p:cNvSpPr/>
            <p:nvPr userDrawn="1"/>
          </p:nvSpPr>
          <p:spPr>
            <a:xfrm>
              <a:off x="4722172" y="1138704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18" name="headset"/>
            <p:cNvPicPr>
              <a:picLocks noChangeAspect="1"/>
            </p:cNvPicPr>
            <p:nvPr userDrawn="1"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2172" y="1138704"/>
              <a:ext cx="1173600" cy="1173600"/>
            </a:xfrm>
            <a:prstGeom prst="rect">
              <a:avLst/>
            </a:prstGeom>
          </p:spPr>
        </p:pic>
      </p:grpSp>
      <p:grpSp>
        <p:nvGrpSpPr>
          <p:cNvPr id="119" name="hjerte" hidden="1"/>
          <p:cNvGrpSpPr/>
          <p:nvPr/>
        </p:nvGrpSpPr>
        <p:grpSpPr>
          <a:xfrm>
            <a:off x="3985200" y="1984950"/>
            <a:ext cx="1173600" cy="1173600"/>
            <a:chOff x="6196115" y="1138704"/>
            <a:chExt cx="1173600" cy="1173600"/>
          </a:xfrm>
        </p:grpSpPr>
        <p:sp>
          <p:nvSpPr>
            <p:cNvPr id="120" name="hjerte_hvit_sirkel"/>
            <p:cNvSpPr/>
            <p:nvPr userDrawn="1"/>
          </p:nvSpPr>
          <p:spPr>
            <a:xfrm>
              <a:off x="6196115" y="1138704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21" name="hjerte"/>
            <p:cNvPicPr>
              <a:picLocks noChangeAspect="1"/>
            </p:cNvPicPr>
            <p:nvPr userDrawn="1"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6115" y="1138704"/>
              <a:ext cx="1173600" cy="1173600"/>
            </a:xfrm>
            <a:prstGeom prst="rect">
              <a:avLst/>
            </a:prstGeom>
          </p:spPr>
        </p:pic>
      </p:grpSp>
      <p:grpSp>
        <p:nvGrpSpPr>
          <p:cNvPr id="122" name="nokkel" hidden="1"/>
          <p:cNvGrpSpPr/>
          <p:nvPr/>
        </p:nvGrpSpPr>
        <p:grpSpPr>
          <a:xfrm>
            <a:off x="3985200" y="1984950"/>
            <a:ext cx="1173600" cy="1173600"/>
            <a:chOff x="7670058" y="1138704"/>
            <a:chExt cx="1173600" cy="1173600"/>
          </a:xfrm>
        </p:grpSpPr>
        <p:sp>
          <p:nvSpPr>
            <p:cNvPr id="123" name="nokkel_hvit_sirkel"/>
            <p:cNvSpPr/>
            <p:nvPr userDrawn="1"/>
          </p:nvSpPr>
          <p:spPr>
            <a:xfrm>
              <a:off x="7670058" y="1138704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24" name="nokkel"/>
            <p:cNvPicPr>
              <a:picLocks noChangeAspect="1"/>
            </p:cNvPicPr>
            <p:nvPr userDrawn="1"/>
          </p:nvPicPr>
          <p:blipFill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058" y="1138704"/>
              <a:ext cx="1173600" cy="1173600"/>
            </a:xfrm>
            <a:prstGeom prst="rect">
              <a:avLst/>
            </a:prstGeom>
          </p:spPr>
        </p:pic>
      </p:grpSp>
      <p:grpSp>
        <p:nvGrpSpPr>
          <p:cNvPr id="125" name="mobil" hidden="1"/>
          <p:cNvGrpSpPr/>
          <p:nvPr/>
        </p:nvGrpSpPr>
        <p:grpSpPr>
          <a:xfrm>
            <a:off x="3985200" y="1984950"/>
            <a:ext cx="1173600" cy="1173600"/>
            <a:chOff x="300343" y="1223896"/>
            <a:chExt cx="1173600" cy="1173600"/>
          </a:xfrm>
        </p:grpSpPr>
        <p:sp>
          <p:nvSpPr>
            <p:cNvPr id="126" name="mobil_hvit_sirkel"/>
            <p:cNvSpPr/>
            <p:nvPr userDrawn="1"/>
          </p:nvSpPr>
          <p:spPr>
            <a:xfrm>
              <a:off x="300343" y="1223896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27" name="mobil"/>
            <p:cNvPicPr>
              <a:picLocks noChangeAspect="1"/>
            </p:cNvPicPr>
            <p:nvPr userDrawn="1"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343" y="1223896"/>
              <a:ext cx="1173600" cy="1173600"/>
            </a:xfrm>
            <a:prstGeom prst="rect">
              <a:avLst/>
            </a:prstGeom>
          </p:spPr>
        </p:pic>
      </p:grpSp>
      <p:grpSp>
        <p:nvGrpSpPr>
          <p:cNvPr id="128" name="nokkelhull" hidden="1"/>
          <p:cNvGrpSpPr/>
          <p:nvPr/>
        </p:nvGrpSpPr>
        <p:grpSpPr>
          <a:xfrm>
            <a:off x="3985200" y="1984950"/>
            <a:ext cx="1173600" cy="1173600"/>
            <a:chOff x="1774286" y="1223896"/>
            <a:chExt cx="1173600" cy="1173600"/>
          </a:xfrm>
        </p:grpSpPr>
        <p:sp>
          <p:nvSpPr>
            <p:cNvPr id="129" name="nokkelhull_hvit_sirkel"/>
            <p:cNvSpPr/>
            <p:nvPr userDrawn="1"/>
          </p:nvSpPr>
          <p:spPr>
            <a:xfrm>
              <a:off x="1774286" y="1223896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30" name="nokkelhull"/>
            <p:cNvPicPr>
              <a:picLocks noChangeAspect="1"/>
            </p:cNvPicPr>
            <p:nvPr userDrawn="1"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4286" y="1223896"/>
              <a:ext cx="1173600" cy="1173600"/>
            </a:xfrm>
            <a:prstGeom prst="rect">
              <a:avLst/>
            </a:prstGeom>
          </p:spPr>
        </p:pic>
      </p:grpSp>
      <p:grpSp>
        <p:nvGrpSpPr>
          <p:cNvPr id="131" name="tog" hidden="1"/>
          <p:cNvGrpSpPr/>
          <p:nvPr/>
        </p:nvGrpSpPr>
        <p:grpSpPr>
          <a:xfrm>
            <a:off x="3985200" y="1984950"/>
            <a:ext cx="1173600" cy="1173600"/>
            <a:chOff x="3248229" y="1223896"/>
            <a:chExt cx="1173600" cy="1173600"/>
          </a:xfrm>
        </p:grpSpPr>
        <p:sp>
          <p:nvSpPr>
            <p:cNvPr id="132" name="tog_hvit_sirkel"/>
            <p:cNvSpPr/>
            <p:nvPr userDrawn="1"/>
          </p:nvSpPr>
          <p:spPr>
            <a:xfrm>
              <a:off x="3248229" y="1223896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33" name="tog"/>
            <p:cNvPicPr>
              <a:picLocks noChangeAspect="1"/>
            </p:cNvPicPr>
            <p:nvPr userDrawn="1"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229" y="1223896"/>
              <a:ext cx="1173600" cy="1173600"/>
            </a:xfrm>
            <a:prstGeom prst="rect">
              <a:avLst/>
            </a:prstGeom>
          </p:spPr>
        </p:pic>
      </p:grpSp>
      <p:grpSp>
        <p:nvGrpSpPr>
          <p:cNvPr id="134" name="pengesekk" hidden="1"/>
          <p:cNvGrpSpPr/>
          <p:nvPr/>
        </p:nvGrpSpPr>
        <p:grpSpPr>
          <a:xfrm>
            <a:off x="3985200" y="1984950"/>
            <a:ext cx="1173600" cy="1173600"/>
            <a:chOff x="4722172" y="339502"/>
            <a:chExt cx="1173600" cy="1173600"/>
          </a:xfrm>
        </p:grpSpPr>
        <p:sp>
          <p:nvSpPr>
            <p:cNvPr id="135" name="pengesekk_hvit_sirkel"/>
            <p:cNvSpPr/>
            <p:nvPr userDrawn="1"/>
          </p:nvSpPr>
          <p:spPr>
            <a:xfrm>
              <a:off x="4722172" y="339502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36" name="pengesekk"/>
            <p:cNvPicPr>
              <a:picLocks noChangeAspect="1"/>
            </p:cNvPicPr>
            <p:nvPr userDrawn="1"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2172" y="339502"/>
              <a:ext cx="1173600" cy="1173600"/>
            </a:xfrm>
            <a:prstGeom prst="rect">
              <a:avLst/>
            </a:prstGeom>
          </p:spPr>
        </p:pic>
      </p:grpSp>
      <p:grpSp>
        <p:nvGrpSpPr>
          <p:cNvPr id="137" name="kundeservice" hidden="1"/>
          <p:cNvGrpSpPr/>
          <p:nvPr/>
        </p:nvGrpSpPr>
        <p:grpSpPr>
          <a:xfrm>
            <a:off x="3985200" y="1984950"/>
            <a:ext cx="1173600" cy="1173600"/>
            <a:chOff x="6196115" y="1223896"/>
            <a:chExt cx="1173600" cy="1173600"/>
          </a:xfrm>
        </p:grpSpPr>
        <p:sp>
          <p:nvSpPr>
            <p:cNvPr id="138" name="kundeservice_hvit_sirkel"/>
            <p:cNvSpPr/>
            <p:nvPr userDrawn="1"/>
          </p:nvSpPr>
          <p:spPr>
            <a:xfrm>
              <a:off x="6196115" y="1223896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39" name="kundeservice"/>
            <p:cNvPicPr>
              <a:picLocks noChangeAspect="1"/>
            </p:cNvPicPr>
            <p:nvPr userDrawn="1"/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6115" y="1223896"/>
              <a:ext cx="1173600" cy="1173600"/>
            </a:xfrm>
            <a:prstGeom prst="rect">
              <a:avLst/>
            </a:prstGeom>
          </p:spPr>
        </p:pic>
      </p:grpSp>
      <p:grpSp>
        <p:nvGrpSpPr>
          <p:cNvPr id="140" name="fly" hidden="1"/>
          <p:cNvGrpSpPr/>
          <p:nvPr/>
        </p:nvGrpSpPr>
        <p:grpSpPr>
          <a:xfrm>
            <a:off x="3985200" y="1984950"/>
            <a:ext cx="1173600" cy="1173600"/>
            <a:chOff x="7670058" y="1223896"/>
            <a:chExt cx="1173600" cy="1173600"/>
          </a:xfrm>
        </p:grpSpPr>
        <p:sp>
          <p:nvSpPr>
            <p:cNvPr id="141" name="fly_hvit_sirkel"/>
            <p:cNvSpPr/>
            <p:nvPr userDrawn="1"/>
          </p:nvSpPr>
          <p:spPr>
            <a:xfrm>
              <a:off x="7670058" y="1223896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42" name="fly"/>
            <p:cNvPicPr>
              <a:picLocks noChangeAspect="1"/>
            </p:cNvPicPr>
            <p:nvPr userDrawn="1"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058" y="1223896"/>
              <a:ext cx="1173600" cy="1173600"/>
            </a:xfrm>
            <a:prstGeom prst="rect">
              <a:avLst/>
            </a:prstGeom>
          </p:spPr>
        </p:pic>
      </p:grpSp>
      <p:grpSp>
        <p:nvGrpSpPr>
          <p:cNvPr id="143" name="flamme" hidden="1"/>
          <p:cNvGrpSpPr/>
          <p:nvPr/>
        </p:nvGrpSpPr>
        <p:grpSpPr>
          <a:xfrm>
            <a:off x="3985200" y="1984950"/>
            <a:ext cx="1173600" cy="1173600"/>
            <a:chOff x="300343" y="1167102"/>
            <a:chExt cx="1173600" cy="1173600"/>
          </a:xfrm>
        </p:grpSpPr>
        <p:sp>
          <p:nvSpPr>
            <p:cNvPr id="144" name="flamme_hvit_sirkel"/>
            <p:cNvSpPr/>
            <p:nvPr userDrawn="1"/>
          </p:nvSpPr>
          <p:spPr>
            <a:xfrm>
              <a:off x="300343" y="1167102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45" name="flamme"/>
            <p:cNvPicPr>
              <a:picLocks noChangeAspect="1"/>
            </p:cNvPicPr>
            <p:nvPr userDrawn="1"/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343" y="1167102"/>
              <a:ext cx="1173600" cy="1173600"/>
            </a:xfrm>
            <a:prstGeom prst="rect">
              <a:avLst/>
            </a:prstGeom>
          </p:spPr>
        </p:pic>
      </p:grpSp>
      <p:grpSp>
        <p:nvGrpSpPr>
          <p:cNvPr id="146" name="barn" hidden="1"/>
          <p:cNvGrpSpPr/>
          <p:nvPr/>
        </p:nvGrpSpPr>
        <p:grpSpPr>
          <a:xfrm>
            <a:off x="3985200" y="1984950"/>
            <a:ext cx="1173600" cy="1173600"/>
            <a:chOff x="1774286" y="1167102"/>
            <a:chExt cx="1173600" cy="1173600"/>
          </a:xfrm>
        </p:grpSpPr>
        <p:sp>
          <p:nvSpPr>
            <p:cNvPr id="147" name="barn_hvit_sirkel"/>
            <p:cNvSpPr/>
            <p:nvPr userDrawn="1"/>
          </p:nvSpPr>
          <p:spPr>
            <a:xfrm>
              <a:off x="1774286" y="1167102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48" name="barn"/>
            <p:cNvPicPr>
              <a:picLocks noChangeAspect="1"/>
            </p:cNvPicPr>
            <p:nvPr userDrawn="1"/>
          </p:nvPicPr>
          <p:blipFill>
            <a:blip r:embed="rId5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4286" y="1167102"/>
              <a:ext cx="1173600" cy="1173600"/>
            </a:xfrm>
            <a:prstGeom prst="rect">
              <a:avLst/>
            </a:prstGeom>
          </p:spPr>
        </p:pic>
      </p:grpSp>
      <p:grpSp>
        <p:nvGrpSpPr>
          <p:cNvPr id="149" name="sok" hidden="1"/>
          <p:cNvGrpSpPr/>
          <p:nvPr/>
        </p:nvGrpSpPr>
        <p:grpSpPr>
          <a:xfrm>
            <a:off x="3985200" y="1984950"/>
            <a:ext cx="1173600" cy="1173600"/>
            <a:chOff x="3248229" y="1167102"/>
            <a:chExt cx="1173600" cy="1173600"/>
          </a:xfrm>
        </p:grpSpPr>
        <p:sp>
          <p:nvSpPr>
            <p:cNvPr id="150" name="sok_hvit_sirkel"/>
            <p:cNvSpPr/>
            <p:nvPr userDrawn="1"/>
          </p:nvSpPr>
          <p:spPr>
            <a:xfrm>
              <a:off x="3248229" y="1167102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51" name="sok"/>
            <p:cNvPicPr>
              <a:picLocks noChangeAspect="1"/>
            </p:cNvPicPr>
            <p:nvPr userDrawn="1"/>
          </p:nvPicPr>
          <p:blipFill>
            <a:blip r:embed="rId5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229" y="1167102"/>
              <a:ext cx="1173600" cy="1173600"/>
            </a:xfrm>
            <a:prstGeom prst="rect">
              <a:avLst/>
            </a:prstGeom>
          </p:spPr>
        </p:pic>
      </p:grpSp>
      <p:grpSp>
        <p:nvGrpSpPr>
          <p:cNvPr id="152" name="sparegris" hidden="1"/>
          <p:cNvGrpSpPr/>
          <p:nvPr/>
        </p:nvGrpSpPr>
        <p:grpSpPr>
          <a:xfrm>
            <a:off x="3985200" y="1984950"/>
            <a:ext cx="1173600" cy="1173600"/>
            <a:chOff x="5045959" y="3003798"/>
            <a:chExt cx="1173600" cy="1173600"/>
          </a:xfrm>
        </p:grpSpPr>
        <p:sp>
          <p:nvSpPr>
            <p:cNvPr id="153" name="sparegris_hvit_sirkel"/>
            <p:cNvSpPr/>
            <p:nvPr userDrawn="1"/>
          </p:nvSpPr>
          <p:spPr>
            <a:xfrm>
              <a:off x="5045959" y="3003798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54" name="sparegris"/>
            <p:cNvPicPr>
              <a:picLocks noChangeAspect="1"/>
            </p:cNvPicPr>
            <p:nvPr userDrawn="1"/>
          </p:nvPicPr>
          <p:blipFill>
            <a:blip r:embed="rId5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5959" y="3003798"/>
              <a:ext cx="1173600" cy="1173600"/>
            </a:xfrm>
            <a:prstGeom prst="rect">
              <a:avLst/>
            </a:prstGeom>
          </p:spPr>
        </p:pic>
      </p:grpSp>
      <p:grpSp>
        <p:nvGrpSpPr>
          <p:cNvPr id="155" name="sporsmalstegn" hidden="1"/>
          <p:cNvGrpSpPr/>
          <p:nvPr/>
        </p:nvGrpSpPr>
        <p:grpSpPr>
          <a:xfrm>
            <a:off x="3985200" y="1984950"/>
            <a:ext cx="1173600" cy="1173600"/>
            <a:chOff x="6196115" y="1167102"/>
            <a:chExt cx="1173600" cy="1173600"/>
          </a:xfrm>
        </p:grpSpPr>
        <p:sp>
          <p:nvSpPr>
            <p:cNvPr id="156" name="sporsmalstegn_hvit_sirkel"/>
            <p:cNvSpPr/>
            <p:nvPr userDrawn="1"/>
          </p:nvSpPr>
          <p:spPr>
            <a:xfrm>
              <a:off x="6196115" y="1167102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57" name="sporsmalstegn"/>
            <p:cNvPicPr>
              <a:picLocks noChangeAspect="1"/>
            </p:cNvPicPr>
            <p:nvPr userDrawn="1"/>
          </p:nvPicPr>
          <p:blipFill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6115" y="1167102"/>
              <a:ext cx="1173600" cy="1173600"/>
            </a:xfrm>
            <a:prstGeom prst="rect">
              <a:avLst/>
            </a:prstGeom>
          </p:spPr>
        </p:pic>
      </p:grpSp>
      <p:grpSp>
        <p:nvGrpSpPr>
          <p:cNvPr id="158" name="location" hidden="1"/>
          <p:cNvGrpSpPr/>
          <p:nvPr/>
        </p:nvGrpSpPr>
        <p:grpSpPr>
          <a:xfrm>
            <a:off x="3985200" y="1984950"/>
            <a:ext cx="1173600" cy="1173600"/>
            <a:chOff x="7670058" y="1167102"/>
            <a:chExt cx="1173600" cy="1173600"/>
          </a:xfrm>
        </p:grpSpPr>
        <p:sp>
          <p:nvSpPr>
            <p:cNvPr id="159" name="location_hvit_sirkel"/>
            <p:cNvSpPr/>
            <p:nvPr userDrawn="1"/>
          </p:nvSpPr>
          <p:spPr>
            <a:xfrm>
              <a:off x="7670058" y="1167102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60" name="location"/>
            <p:cNvPicPr>
              <a:picLocks noChangeAspect="1"/>
            </p:cNvPicPr>
            <p:nvPr userDrawn="1"/>
          </p:nvPicPr>
          <p:blipFill>
            <a:blip r:embed="rId5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058" y="1167102"/>
              <a:ext cx="1173600" cy="1173600"/>
            </a:xfrm>
            <a:prstGeom prst="rect">
              <a:avLst/>
            </a:prstGeom>
          </p:spPr>
        </p:pic>
      </p:grpSp>
      <p:grpSp>
        <p:nvGrpSpPr>
          <p:cNvPr id="161" name="telefon" hidden="1"/>
          <p:cNvGrpSpPr/>
          <p:nvPr/>
        </p:nvGrpSpPr>
        <p:grpSpPr>
          <a:xfrm>
            <a:off x="3985200" y="1984950"/>
            <a:ext cx="1173600" cy="1173600"/>
            <a:chOff x="889920" y="1282748"/>
            <a:chExt cx="1173600" cy="1173600"/>
          </a:xfrm>
        </p:grpSpPr>
        <p:sp>
          <p:nvSpPr>
            <p:cNvPr id="162" name="telefon_hvit_sirkel"/>
            <p:cNvSpPr/>
            <p:nvPr userDrawn="1"/>
          </p:nvSpPr>
          <p:spPr>
            <a:xfrm>
              <a:off x="889920" y="1282748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63" name="telefon"/>
            <p:cNvPicPr>
              <a:picLocks noChangeAspect="1"/>
            </p:cNvPicPr>
            <p:nvPr userDrawn="1"/>
          </p:nvPicPr>
          <p:blipFill>
            <a:blip r:embed="rId5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920" y="1282748"/>
              <a:ext cx="1173600" cy="1173600"/>
            </a:xfrm>
            <a:prstGeom prst="rect">
              <a:avLst/>
            </a:prstGeom>
          </p:spPr>
        </p:pic>
      </p:grpSp>
      <p:grpSp>
        <p:nvGrpSpPr>
          <p:cNvPr id="164" name="ungdom" hidden="1"/>
          <p:cNvGrpSpPr/>
          <p:nvPr/>
        </p:nvGrpSpPr>
        <p:grpSpPr>
          <a:xfrm>
            <a:off x="3985200" y="1984950"/>
            <a:ext cx="1173600" cy="1173600"/>
            <a:chOff x="2953440" y="1282748"/>
            <a:chExt cx="1173600" cy="1173600"/>
          </a:xfrm>
        </p:grpSpPr>
        <p:sp>
          <p:nvSpPr>
            <p:cNvPr id="165" name="ungdom_hvit_sirkel"/>
            <p:cNvSpPr/>
            <p:nvPr userDrawn="1"/>
          </p:nvSpPr>
          <p:spPr>
            <a:xfrm>
              <a:off x="2953440" y="1282748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66" name="ungdom"/>
            <p:cNvPicPr>
              <a:picLocks noChangeAspect="1"/>
            </p:cNvPicPr>
            <p:nvPr userDrawn="1"/>
          </p:nvPicPr>
          <p:blipFill>
            <a:blip r:embed="rId6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3440" y="1282748"/>
              <a:ext cx="1173600" cy="1173600"/>
            </a:xfrm>
            <a:prstGeom prst="rect">
              <a:avLst/>
            </a:prstGeom>
          </p:spPr>
        </p:pic>
      </p:grpSp>
      <p:grpSp>
        <p:nvGrpSpPr>
          <p:cNvPr id="167" name="boligsok" hidden="1"/>
          <p:cNvGrpSpPr/>
          <p:nvPr/>
        </p:nvGrpSpPr>
        <p:grpSpPr>
          <a:xfrm>
            <a:off x="3985200" y="1984950"/>
            <a:ext cx="1173600" cy="1173600"/>
            <a:chOff x="5016960" y="1282748"/>
            <a:chExt cx="1173600" cy="1173600"/>
          </a:xfrm>
        </p:grpSpPr>
        <p:sp>
          <p:nvSpPr>
            <p:cNvPr id="168" name="boligsok_hvit_sirkel"/>
            <p:cNvSpPr/>
            <p:nvPr userDrawn="1"/>
          </p:nvSpPr>
          <p:spPr>
            <a:xfrm>
              <a:off x="5016960" y="1282748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69" name="boligsok"/>
            <p:cNvPicPr>
              <a:picLocks noChangeAspect="1"/>
            </p:cNvPicPr>
            <p:nvPr userDrawn="1"/>
          </p:nvPicPr>
          <p:blipFill>
            <a:blip r:embed="rId6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6960" y="1282748"/>
              <a:ext cx="1173600" cy="1173600"/>
            </a:xfrm>
            <a:prstGeom prst="rect">
              <a:avLst/>
            </a:prstGeom>
          </p:spPr>
        </p:pic>
      </p:grpSp>
      <p:grpSp>
        <p:nvGrpSpPr>
          <p:cNvPr id="170" name="visning" hidden="1"/>
          <p:cNvGrpSpPr/>
          <p:nvPr/>
        </p:nvGrpSpPr>
        <p:grpSpPr>
          <a:xfrm>
            <a:off x="3985200" y="1984950"/>
            <a:ext cx="1173600" cy="1173600"/>
            <a:chOff x="7080480" y="1282748"/>
            <a:chExt cx="1173600" cy="1173600"/>
          </a:xfrm>
        </p:grpSpPr>
        <p:sp>
          <p:nvSpPr>
            <p:cNvPr id="171" name="visning_hvit_sirkel"/>
            <p:cNvSpPr/>
            <p:nvPr userDrawn="1"/>
          </p:nvSpPr>
          <p:spPr>
            <a:xfrm>
              <a:off x="7080480" y="1282748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72" name="visning"/>
            <p:cNvPicPr>
              <a:picLocks noChangeAspect="1"/>
            </p:cNvPicPr>
            <p:nvPr userDrawn="1"/>
          </p:nvPicPr>
          <p:blipFill>
            <a:blip r:embed="rId6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0480" y="1282748"/>
              <a:ext cx="1173600" cy="1173600"/>
            </a:xfrm>
            <a:prstGeom prst="rect">
              <a:avLst/>
            </a:prstGeom>
          </p:spPr>
        </p:pic>
      </p:grpSp>
      <p:sp>
        <p:nvSpPr>
          <p:cNvPr id="173" name="hvit_sirkel" hidden="1"/>
          <p:cNvSpPr/>
          <p:nvPr/>
        </p:nvSpPr>
        <p:spPr>
          <a:xfrm>
            <a:off x="3995936" y="1995686"/>
            <a:ext cx="1152128" cy="11521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74" name="Bilde 173"/>
          <p:cNvPicPr>
            <a:picLocks noChangeAspect="1"/>
          </p:cNvPicPr>
          <p:nvPr userDrawn="1"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593" y="4716150"/>
            <a:ext cx="1385410" cy="42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78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81" r:id="rId3"/>
    <p:sldLayoutId id="2147483664" r:id="rId4"/>
    <p:sldLayoutId id="2147483663" r:id="rId5"/>
    <p:sldLayoutId id="2147483665" r:id="rId6"/>
    <p:sldLayoutId id="2147483666" r:id="rId7"/>
    <p:sldLayoutId id="2147483650" r:id="rId8"/>
    <p:sldLayoutId id="2147483672" r:id="rId9"/>
    <p:sldLayoutId id="2147483652" r:id="rId10"/>
    <p:sldLayoutId id="2147483673" r:id="rId11"/>
    <p:sldLayoutId id="2147483660" r:id="rId12"/>
    <p:sldLayoutId id="2147483674" r:id="rId13"/>
    <p:sldLayoutId id="2147483661" r:id="rId14"/>
    <p:sldLayoutId id="2147483653" r:id="rId15"/>
    <p:sldLayoutId id="2147483670" r:id="rId16"/>
    <p:sldLayoutId id="2147483671" r:id="rId17"/>
    <p:sldLayoutId id="2147483675" r:id="rId18"/>
    <p:sldLayoutId id="2147483667" r:id="rId19"/>
    <p:sldLayoutId id="2147483668" r:id="rId20"/>
    <p:sldLayoutId id="2147483669" r:id="rId21"/>
    <p:sldLayoutId id="2147483678" r:id="rId22"/>
    <p:sldLayoutId id="2147483677" r:id="rId23"/>
    <p:sldLayoutId id="2147483680" r:id="rId24"/>
    <p:sldLayoutId id="2147483679" r:id="rId25"/>
    <p:sldLayoutId id="2147483651" r:id="rId26"/>
    <p:sldLayoutId id="2147483654" r:id="rId27"/>
    <p:sldLayoutId id="2147483655" r:id="rId28"/>
  </p:sldLayoutIdLst>
  <p:hf hdr="0"/>
  <p:txStyles>
    <p:titleStyle>
      <a:lvl1pPr algn="l" defTabSz="342752" rtl="0" eaLnBrk="1" latinLnBrk="0" hangingPunct="1">
        <a:lnSpc>
          <a:spcPct val="80000"/>
        </a:lnSpc>
        <a:spcBef>
          <a:spcPct val="0"/>
        </a:spcBef>
        <a:buNone/>
        <a:defRPr sz="34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37354" indent="-337354" algn="l" defTabSz="342752" rtl="0" eaLnBrk="1" latinLnBrk="0" hangingPunct="1">
        <a:lnSpc>
          <a:spcPct val="100000"/>
        </a:lnSpc>
        <a:spcBef>
          <a:spcPts val="225"/>
        </a:spcBef>
        <a:buClr>
          <a:schemeClr val="accent4"/>
        </a:buClr>
        <a:buFont typeface="Arial" panose="020B0604020202020204" pitchFamily="34" charset="0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674708" indent="-337354" algn="l" defTabSz="342752" rtl="0" eaLnBrk="1" latinLnBrk="0" hangingPunct="1">
        <a:lnSpc>
          <a:spcPct val="100000"/>
        </a:lnSpc>
        <a:spcBef>
          <a:spcPts val="300"/>
        </a:spcBef>
        <a:buClr>
          <a:schemeClr val="accent4"/>
        </a:buClr>
        <a:buFont typeface="Arial" panose="020B0604020202020204" pitchFamily="34" charset="0"/>
        <a:buChar char="‒"/>
        <a:defRPr sz="21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012062" indent="-337354" algn="l" defTabSz="342752" rtl="0" eaLnBrk="1" latinLnBrk="0" hangingPunct="1">
        <a:lnSpc>
          <a:spcPct val="8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‒"/>
        <a:defRPr sz="18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349415" indent="-337354" algn="l" defTabSz="342752" rtl="0" eaLnBrk="1" latinLnBrk="0" hangingPunct="1">
        <a:lnSpc>
          <a:spcPct val="8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‒"/>
        <a:defRPr sz="15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1686768" indent="-337354" algn="l" defTabSz="342752" rtl="0" eaLnBrk="1" latinLnBrk="0" hangingPunct="1">
        <a:lnSpc>
          <a:spcPct val="8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‒"/>
        <a:defRPr sz="13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942567" indent="-85688" algn="l" defTabSz="342752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943" indent="-85688" algn="l" defTabSz="342752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85317" indent="-85688" algn="l" defTabSz="342752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56693" indent="-85688" algn="l" defTabSz="342752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1376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42752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14128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685502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856878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28254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199630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371006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13" Type="http://schemas.openxmlformats.org/officeDocument/2006/relationships/image" Target="../media/image58.jpeg"/><Relationship Id="rId18" Type="http://schemas.openxmlformats.org/officeDocument/2006/relationships/image" Target="../media/image63.jpeg"/><Relationship Id="rId3" Type="http://schemas.openxmlformats.org/officeDocument/2006/relationships/hyperlink" Target="http://www.hegnar.no/andre_tjenester/rikeste400/" TargetMode="External"/><Relationship Id="rId21" Type="http://schemas.openxmlformats.org/officeDocument/2006/relationships/image" Target="../media/image66.jpeg"/><Relationship Id="rId7" Type="http://schemas.openxmlformats.org/officeDocument/2006/relationships/image" Target="../media/image53.jpeg"/><Relationship Id="rId12" Type="http://schemas.openxmlformats.org/officeDocument/2006/relationships/image" Target="../media/image57.jpeg"/><Relationship Id="rId17" Type="http://schemas.openxmlformats.org/officeDocument/2006/relationships/image" Target="../media/image62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1.jpeg"/><Relationship Id="rId20" Type="http://schemas.openxmlformats.org/officeDocument/2006/relationships/image" Target="../media/image6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.gif"/><Relationship Id="rId11" Type="http://schemas.openxmlformats.org/officeDocument/2006/relationships/image" Target="../media/image56.gif"/><Relationship Id="rId5" Type="http://schemas.openxmlformats.org/officeDocument/2006/relationships/hyperlink" Target="http://www.sparkjop.no/Sparkjop/default.aspx" TargetMode="External"/><Relationship Id="rId15" Type="http://schemas.openxmlformats.org/officeDocument/2006/relationships/image" Target="../media/image60.jpeg"/><Relationship Id="rId10" Type="http://schemas.openxmlformats.org/officeDocument/2006/relationships/hyperlink" Target="http://www.swix.no/eway/default.aspx?pid=279" TargetMode="External"/><Relationship Id="rId19" Type="http://schemas.openxmlformats.org/officeDocument/2006/relationships/image" Target="../media/image64.jpeg"/><Relationship Id="rId4" Type="http://schemas.openxmlformats.org/officeDocument/2006/relationships/image" Target="../media/image51.jpeg"/><Relationship Id="rId9" Type="http://schemas.openxmlformats.org/officeDocument/2006/relationships/image" Target="../media/image55.jpeg"/><Relationship Id="rId14" Type="http://schemas.openxmlformats.org/officeDocument/2006/relationships/image" Target="../media/image59.jpeg"/><Relationship Id="rId22" Type="http://schemas.openxmlformats.org/officeDocument/2006/relationships/image" Target="../media/image6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3" Type="http://schemas.openxmlformats.org/officeDocument/2006/relationships/chart" Target="../charts/chart1.xml"/><Relationship Id="rId7" Type="http://schemas.openxmlformats.org/officeDocument/2006/relationships/image" Target="../media/image7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0.emf"/><Relationship Id="rId5" Type="http://schemas.openxmlformats.org/officeDocument/2006/relationships/image" Target="../media/image69.emf"/><Relationship Id="rId4" Type="http://schemas.openxmlformats.org/officeDocument/2006/relationships/image" Target="../media/image68.emf"/><Relationship Id="rId9" Type="http://schemas.openxmlformats.org/officeDocument/2006/relationships/image" Target="../media/image7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3" Type="http://schemas.openxmlformats.org/officeDocument/2006/relationships/chart" Target="../charts/chart3.xml"/><Relationship Id="rId7" Type="http://schemas.openxmlformats.org/officeDocument/2006/relationships/image" Target="../media/image7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0.emf"/><Relationship Id="rId5" Type="http://schemas.openxmlformats.org/officeDocument/2006/relationships/image" Target="../media/image69.emf"/><Relationship Id="rId4" Type="http://schemas.openxmlformats.org/officeDocument/2006/relationships/image" Target="../media/image68.emf"/><Relationship Id="rId9" Type="http://schemas.openxmlformats.org/officeDocument/2006/relationships/image" Target="../media/image7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10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1833674"/>
            <a:ext cx="9144000" cy="144860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Plassholder for bilde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8" y="2095486"/>
            <a:ext cx="925041" cy="924981"/>
          </a:xfrm>
          <a:solidFill>
            <a:srgbClr val="0070C0"/>
          </a:solidFill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36122" y="1779662"/>
            <a:ext cx="6858000" cy="124080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nb-NO" b="1" dirty="0" smtClean="0">
                <a:solidFill>
                  <a:schemeClr val="bg1"/>
                </a:solidFill>
              </a:rPr>
              <a:t>Varehandelsrapporten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929309" y="2712690"/>
            <a:ext cx="6858000" cy="641201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nb-NO" sz="2000" dirty="0" smtClean="0">
                <a:solidFill>
                  <a:schemeClr val="bg1"/>
                </a:solidFill>
              </a:rPr>
              <a:t>Stord |  16. juni 2017</a:t>
            </a:r>
          </a:p>
          <a:p>
            <a:r>
              <a:rPr lang="nb-NO" sz="2000" dirty="0" smtClean="0">
                <a:solidFill>
                  <a:schemeClr val="bg1"/>
                </a:solidFill>
              </a:rPr>
              <a:t>V Regiondirektør Erik M. Throndsen</a:t>
            </a:r>
            <a:endParaRPr lang="nb-NO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03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4499" y="408084"/>
            <a:ext cx="7972124" cy="393954"/>
          </a:xfrm>
        </p:spPr>
        <p:txBody>
          <a:bodyPr/>
          <a:lstStyle/>
          <a:p>
            <a:r>
              <a:rPr lang="nb-NO" sz="3200" b="1" dirty="0" smtClean="0"/>
              <a:t>Varehandel – hva er det?</a:t>
            </a:r>
            <a:endParaRPr lang="nb-NO" sz="3200" b="1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2</a:t>
            </a:fld>
            <a:endParaRPr lang="nb-NO"/>
          </a:p>
        </p:txBody>
      </p:sp>
      <p:sp>
        <p:nvSpPr>
          <p:cNvPr id="5" name="Avrundet rektangel 4"/>
          <p:cNvSpPr/>
          <p:nvPr/>
        </p:nvSpPr>
        <p:spPr>
          <a:xfrm>
            <a:off x="585938" y="1203598"/>
            <a:ext cx="1152128" cy="43204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Dagligvarer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7" name="Avrundet rektangel 6"/>
          <p:cNvSpPr/>
          <p:nvPr/>
        </p:nvSpPr>
        <p:spPr>
          <a:xfrm>
            <a:off x="1835696" y="1203598"/>
            <a:ext cx="1368152" cy="43204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Sport og spill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8" name="Avrundet rektangel 7"/>
          <p:cNvSpPr/>
          <p:nvPr/>
        </p:nvSpPr>
        <p:spPr>
          <a:xfrm>
            <a:off x="575556" y="1707654"/>
            <a:ext cx="1944216" cy="43204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Annen utvalgshandel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9" name="Avrundet rektangel 8"/>
          <p:cNvSpPr/>
          <p:nvPr/>
        </p:nvSpPr>
        <p:spPr>
          <a:xfrm>
            <a:off x="2267744" y="2211710"/>
            <a:ext cx="1152128" cy="43204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Klær og sko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10" name="Avrundet rektangel 9"/>
          <p:cNvSpPr/>
          <p:nvPr/>
        </p:nvSpPr>
        <p:spPr>
          <a:xfrm>
            <a:off x="2614382" y="1707654"/>
            <a:ext cx="1152128" cy="43204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Byggevarer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11" name="Avrundet rektangel 10"/>
          <p:cNvSpPr/>
          <p:nvPr/>
        </p:nvSpPr>
        <p:spPr>
          <a:xfrm>
            <a:off x="599012" y="2226185"/>
            <a:ext cx="1584176" cy="43204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Møbler og elektro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12" name="Avrundet rektangel 11"/>
          <p:cNvSpPr/>
          <p:nvPr/>
        </p:nvSpPr>
        <p:spPr>
          <a:xfrm>
            <a:off x="3301478" y="1209886"/>
            <a:ext cx="978643" cy="43204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Internett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13" name="Tittel 1"/>
          <p:cNvSpPr txBox="1">
            <a:spLocks/>
          </p:cNvSpPr>
          <p:nvPr/>
        </p:nvSpPr>
        <p:spPr>
          <a:xfrm>
            <a:off x="585938" y="3104755"/>
            <a:ext cx="7972124" cy="22711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l" defTabSz="342752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4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800" dirty="0" smtClean="0"/>
              <a:t>Dette holdes utenfor:</a:t>
            </a:r>
            <a:endParaRPr lang="nb-NO" sz="1800" dirty="0"/>
          </a:p>
        </p:txBody>
      </p:sp>
      <p:sp>
        <p:nvSpPr>
          <p:cNvPr id="14" name="Avrundet rektangel 13"/>
          <p:cNvSpPr/>
          <p:nvPr/>
        </p:nvSpPr>
        <p:spPr>
          <a:xfrm>
            <a:off x="585938" y="3651870"/>
            <a:ext cx="745702" cy="432048"/>
          </a:xfrm>
          <a:prstGeom prst="roundRect">
            <a:avLst/>
          </a:prstGeom>
          <a:solidFill>
            <a:srgbClr val="E1D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accent2"/>
                </a:solidFill>
              </a:rPr>
              <a:t>Båter</a:t>
            </a:r>
            <a:endParaRPr lang="nb-NO" dirty="0">
              <a:solidFill>
                <a:schemeClr val="accent2"/>
              </a:solidFill>
            </a:endParaRPr>
          </a:p>
        </p:txBody>
      </p:sp>
      <p:sp>
        <p:nvSpPr>
          <p:cNvPr id="15" name="Avrundet rektangel 14"/>
          <p:cNvSpPr/>
          <p:nvPr/>
        </p:nvSpPr>
        <p:spPr>
          <a:xfrm>
            <a:off x="1412944" y="3651870"/>
            <a:ext cx="710784" cy="432048"/>
          </a:xfrm>
          <a:prstGeom prst="roundRect">
            <a:avLst/>
          </a:prstGeom>
          <a:solidFill>
            <a:srgbClr val="E1D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accent2"/>
                </a:solidFill>
              </a:rPr>
              <a:t>Biler</a:t>
            </a:r>
            <a:endParaRPr lang="nb-NO" dirty="0">
              <a:solidFill>
                <a:schemeClr val="accent2"/>
              </a:solidFill>
            </a:endParaRPr>
          </a:p>
        </p:txBody>
      </p:sp>
      <p:sp>
        <p:nvSpPr>
          <p:cNvPr id="16" name="Avrundet rektangel 15"/>
          <p:cNvSpPr/>
          <p:nvPr/>
        </p:nvSpPr>
        <p:spPr>
          <a:xfrm>
            <a:off x="2205032" y="3651870"/>
            <a:ext cx="1358856" cy="432048"/>
          </a:xfrm>
          <a:prstGeom prst="roundRect">
            <a:avLst/>
          </a:prstGeom>
          <a:solidFill>
            <a:srgbClr val="E1D3B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accent2"/>
                </a:solidFill>
              </a:rPr>
              <a:t>Vinmonopolet</a:t>
            </a:r>
            <a:endParaRPr lang="nb-NO" dirty="0">
              <a:solidFill>
                <a:schemeClr val="accent2"/>
              </a:solidFill>
            </a:endParaRPr>
          </a:p>
        </p:txBody>
      </p:sp>
      <p:sp>
        <p:nvSpPr>
          <p:cNvPr id="17" name="Avrundet rektangel 16"/>
          <p:cNvSpPr/>
          <p:nvPr/>
        </p:nvSpPr>
        <p:spPr>
          <a:xfrm>
            <a:off x="585938" y="4155926"/>
            <a:ext cx="1537790" cy="432048"/>
          </a:xfrm>
          <a:prstGeom prst="roundRect">
            <a:avLst/>
          </a:prstGeom>
          <a:solidFill>
            <a:srgbClr val="E1D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accent2"/>
                </a:solidFill>
              </a:rPr>
              <a:t>Bensin og diesel</a:t>
            </a:r>
            <a:endParaRPr lang="nb-NO" dirty="0">
              <a:solidFill>
                <a:schemeClr val="accent2"/>
              </a:solidFill>
            </a:endParaRPr>
          </a:p>
        </p:txBody>
      </p:sp>
      <p:sp>
        <p:nvSpPr>
          <p:cNvPr id="18" name="Avrundet rektangel 17"/>
          <p:cNvSpPr/>
          <p:nvPr/>
        </p:nvSpPr>
        <p:spPr>
          <a:xfrm>
            <a:off x="2205032" y="4155926"/>
            <a:ext cx="926808" cy="432048"/>
          </a:xfrm>
          <a:prstGeom prst="roundRect">
            <a:avLst/>
          </a:prstGeom>
          <a:solidFill>
            <a:srgbClr val="E1D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accent2"/>
                </a:solidFill>
              </a:rPr>
              <a:t>Taxfree</a:t>
            </a:r>
            <a:endParaRPr lang="nb-NO" dirty="0">
              <a:solidFill>
                <a:schemeClr val="accent2"/>
              </a:solidFill>
            </a:endParaRPr>
          </a:p>
        </p:txBody>
      </p:sp>
      <p:pic>
        <p:nvPicPr>
          <p:cNvPr id="21" name="Bilde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7"/>
          <a:stretch/>
        </p:blipFill>
        <p:spPr>
          <a:xfrm>
            <a:off x="5148064" y="0"/>
            <a:ext cx="3995936" cy="5143500"/>
          </a:xfrm>
          <a:prstGeom prst="rect">
            <a:avLst/>
          </a:prstGeom>
        </p:spPr>
      </p:pic>
      <p:sp>
        <p:nvSpPr>
          <p:cNvPr id="19" name="Avrundet rektangel 18"/>
          <p:cNvSpPr/>
          <p:nvPr/>
        </p:nvSpPr>
        <p:spPr>
          <a:xfrm>
            <a:off x="2205032" y="4144919"/>
            <a:ext cx="926808" cy="432048"/>
          </a:xfrm>
          <a:prstGeom prst="roundRect">
            <a:avLst/>
          </a:prstGeom>
          <a:solidFill>
            <a:srgbClr val="E1D3B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accent2"/>
                </a:solidFill>
              </a:rPr>
              <a:t>Taxfree</a:t>
            </a:r>
            <a:endParaRPr lang="nb-NO" dirty="0">
              <a:solidFill>
                <a:schemeClr val="accent2"/>
              </a:solidFill>
            </a:endParaRPr>
          </a:p>
        </p:txBody>
      </p:sp>
      <p:sp>
        <p:nvSpPr>
          <p:cNvPr id="20" name="Avrundet rektangel 19"/>
          <p:cNvSpPr/>
          <p:nvPr/>
        </p:nvSpPr>
        <p:spPr>
          <a:xfrm>
            <a:off x="3205703" y="4155926"/>
            <a:ext cx="926808" cy="432048"/>
          </a:xfrm>
          <a:prstGeom prst="roundRect">
            <a:avLst/>
          </a:prstGeom>
          <a:solidFill>
            <a:srgbClr val="E1D3B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accent2"/>
                </a:solidFill>
              </a:rPr>
              <a:t>Servering</a:t>
            </a:r>
            <a:endParaRPr lang="nb-NO" dirty="0">
              <a:solidFill>
                <a:schemeClr val="accent2"/>
              </a:solidFill>
            </a:endParaRPr>
          </a:p>
        </p:txBody>
      </p:sp>
      <p:sp>
        <p:nvSpPr>
          <p:cNvPr id="22" name="Avrundet rektangel 21"/>
          <p:cNvSpPr/>
          <p:nvPr/>
        </p:nvSpPr>
        <p:spPr>
          <a:xfrm>
            <a:off x="3645192" y="3651870"/>
            <a:ext cx="926808" cy="432048"/>
          </a:xfrm>
          <a:prstGeom prst="roundRect">
            <a:avLst/>
          </a:prstGeom>
          <a:solidFill>
            <a:srgbClr val="E1D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accent2"/>
                </a:solidFill>
              </a:rPr>
              <a:t>Tjenester</a:t>
            </a:r>
            <a:endParaRPr lang="nb-NO" dirty="0">
              <a:solidFill>
                <a:schemeClr val="accent2"/>
              </a:solidFill>
            </a:endParaRPr>
          </a:p>
        </p:txBody>
      </p:sp>
      <p:sp>
        <p:nvSpPr>
          <p:cNvPr id="23" name="Avrundet rektangel 22"/>
          <p:cNvSpPr/>
          <p:nvPr/>
        </p:nvSpPr>
        <p:spPr>
          <a:xfrm>
            <a:off x="2919800" y="4637536"/>
            <a:ext cx="640104" cy="432048"/>
          </a:xfrm>
          <a:prstGeom prst="roundRect">
            <a:avLst/>
          </a:prstGeom>
          <a:solidFill>
            <a:srgbClr val="E1D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accent2"/>
                </a:solidFill>
              </a:rPr>
              <a:t>Helse</a:t>
            </a:r>
            <a:endParaRPr lang="nb-NO" dirty="0">
              <a:solidFill>
                <a:schemeClr val="accent2"/>
              </a:solidFill>
            </a:endParaRPr>
          </a:p>
        </p:txBody>
      </p:sp>
      <p:sp>
        <p:nvSpPr>
          <p:cNvPr id="24" name="Avrundet rektangel 23"/>
          <p:cNvSpPr/>
          <p:nvPr/>
        </p:nvSpPr>
        <p:spPr>
          <a:xfrm>
            <a:off x="1690098" y="4635555"/>
            <a:ext cx="1155291" cy="432048"/>
          </a:xfrm>
          <a:prstGeom prst="roundRect">
            <a:avLst/>
          </a:prstGeom>
          <a:solidFill>
            <a:srgbClr val="E1D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accent2"/>
                </a:solidFill>
              </a:rPr>
              <a:t>Reiser/Ferie</a:t>
            </a:r>
            <a:endParaRPr lang="nb-NO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12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83666" y="277411"/>
            <a:ext cx="7972124" cy="393954"/>
          </a:xfrm>
        </p:spPr>
        <p:txBody>
          <a:bodyPr/>
          <a:lstStyle/>
          <a:p>
            <a:r>
              <a:rPr lang="nb-NO" sz="3200" b="1" dirty="0" smtClean="0"/>
              <a:t>Varehandel – hvor stort er det?</a:t>
            </a:r>
            <a:endParaRPr lang="nb-NO" sz="3200" b="1" dirty="0"/>
          </a:p>
        </p:txBody>
      </p:sp>
      <p:pic>
        <p:nvPicPr>
          <p:cNvPr id="8" name="Picture 2" descr="http://kapital.hegnar.no/uploads/images/Diverse/b_rikeste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4124" y="53979"/>
            <a:ext cx="1038182" cy="1358291"/>
          </a:xfrm>
          <a:prstGeom prst="rect">
            <a:avLst/>
          </a:prstGeom>
          <a:noFill/>
        </p:spPr>
      </p:pic>
      <p:pic>
        <p:nvPicPr>
          <p:cNvPr id="9" name="Picture 24" descr="Startside - sparkjop.no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177745" y="-7650"/>
            <a:ext cx="7144" cy="7144"/>
          </a:xfrm>
          <a:prstGeom prst="rect">
            <a:avLst/>
          </a:prstGeom>
          <a:noFill/>
        </p:spPr>
      </p:pic>
      <p:pic>
        <p:nvPicPr>
          <p:cNvPr id="10" name="Picture 26" descr="Startside - sparkjop.no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177745" y="-7650"/>
            <a:ext cx="7144" cy="7144"/>
          </a:xfrm>
          <a:prstGeom prst="rect">
            <a:avLst/>
          </a:prstGeom>
          <a:noFill/>
        </p:spPr>
      </p:pic>
      <p:grpSp>
        <p:nvGrpSpPr>
          <p:cNvPr id="11" name="Gruppe 10"/>
          <p:cNvGrpSpPr/>
          <p:nvPr/>
        </p:nvGrpSpPr>
        <p:grpSpPr>
          <a:xfrm>
            <a:off x="107504" y="1688289"/>
            <a:ext cx="1157096" cy="516646"/>
            <a:chOff x="409795" y="3669888"/>
            <a:chExt cx="1542794" cy="688861"/>
          </a:xfrm>
        </p:grpSpPr>
        <p:pic>
          <p:nvPicPr>
            <p:cNvPr id="12" name="Picture 6" descr="http://upload.wikimedia.org/wikipedia/commons/thumb/7/7a/Odd_2.jpg/220px-Odd_2.jp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09795" y="3669888"/>
              <a:ext cx="473592" cy="688861"/>
            </a:xfrm>
            <a:prstGeom prst="rect">
              <a:avLst/>
            </a:prstGeom>
            <a:noFill/>
          </p:spPr>
        </p:pic>
        <p:pic>
          <p:nvPicPr>
            <p:cNvPr id="13" name="Picture 8" descr="http://t1.gstatic.com/images?q=tbn:ANd9GcQjK8bbUg5pvA37NJVqkQDLvZgmVKY9vHmruLNtQU9Kdos7Om5w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971322" y="3789613"/>
              <a:ext cx="981267" cy="569135"/>
            </a:xfrm>
            <a:prstGeom prst="rect">
              <a:avLst/>
            </a:prstGeom>
            <a:noFill/>
          </p:spPr>
        </p:pic>
      </p:grpSp>
      <p:sp>
        <p:nvSpPr>
          <p:cNvPr id="14" name="TekstSylinder 13"/>
          <p:cNvSpPr txBox="1"/>
          <p:nvPr/>
        </p:nvSpPr>
        <p:spPr>
          <a:xfrm>
            <a:off x="1559382" y="1868055"/>
            <a:ext cx="937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Kr. 24,3 mrd</a:t>
            </a:r>
          </a:p>
        </p:txBody>
      </p:sp>
      <p:grpSp>
        <p:nvGrpSpPr>
          <p:cNvPr id="15" name="Gruppe 14"/>
          <p:cNvGrpSpPr/>
          <p:nvPr/>
        </p:nvGrpSpPr>
        <p:grpSpPr>
          <a:xfrm>
            <a:off x="107504" y="2231453"/>
            <a:ext cx="1157096" cy="405937"/>
            <a:chOff x="409795" y="4526519"/>
            <a:chExt cx="1542794" cy="541249"/>
          </a:xfrm>
        </p:grpSpPr>
        <p:pic>
          <p:nvPicPr>
            <p:cNvPr id="16" name="Picture 10" descr="http://t1.gstatic.com/images?q=tbn:ANd9GcRNFQDjZKTeo750FCl68tbp6HS4KRdh3RFZIZQTPKSyTlkPvjcdMg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09795" y="4526519"/>
              <a:ext cx="473592" cy="541249"/>
            </a:xfrm>
            <a:prstGeom prst="rect">
              <a:avLst/>
            </a:prstGeom>
            <a:noFill/>
          </p:spPr>
        </p:pic>
        <p:pic>
          <p:nvPicPr>
            <p:cNvPr id="17" name="Picture 12" descr="Swix Sport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971323" y="4597793"/>
              <a:ext cx="981266" cy="316276"/>
            </a:xfrm>
            <a:prstGeom prst="rect">
              <a:avLst/>
            </a:prstGeom>
            <a:noFill/>
          </p:spPr>
        </p:pic>
      </p:grpSp>
      <p:sp>
        <p:nvSpPr>
          <p:cNvPr id="18" name="TekstSylinder 17"/>
          <p:cNvSpPr txBox="1"/>
          <p:nvPr/>
        </p:nvSpPr>
        <p:spPr>
          <a:xfrm>
            <a:off x="1559382" y="2310967"/>
            <a:ext cx="937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Kr. 18,3 mrd</a:t>
            </a:r>
          </a:p>
        </p:txBody>
      </p:sp>
      <p:grpSp>
        <p:nvGrpSpPr>
          <p:cNvPr id="19" name="Gruppe 18"/>
          <p:cNvGrpSpPr/>
          <p:nvPr/>
        </p:nvGrpSpPr>
        <p:grpSpPr>
          <a:xfrm>
            <a:off x="107504" y="2670109"/>
            <a:ext cx="949954" cy="532792"/>
            <a:chOff x="409795" y="5233551"/>
            <a:chExt cx="1269704" cy="710389"/>
          </a:xfrm>
        </p:grpSpPr>
        <p:pic>
          <p:nvPicPr>
            <p:cNvPr id="20" name="Picture 14" descr="http://t2.gstatic.com/images?q=tbn:ANd9GcT3KpJndCFxpx8hMjETKsyoHN_ypwhDTvT_g5enxz9KUw3E_iAY8w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409795" y="5233551"/>
              <a:ext cx="473592" cy="710389"/>
            </a:xfrm>
            <a:prstGeom prst="rect">
              <a:avLst/>
            </a:prstGeom>
            <a:noFill/>
          </p:spPr>
        </p:pic>
        <p:pic>
          <p:nvPicPr>
            <p:cNvPr id="21" name="Picture 20" descr="http://terrengsykkel.no/ubb/ubbthreads.php?ubb=download&amp;Number=57613&amp;filename=3_1609_0.jpg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971323" y="5233551"/>
              <a:ext cx="708176" cy="710389"/>
            </a:xfrm>
            <a:prstGeom prst="rect">
              <a:avLst/>
            </a:prstGeom>
            <a:noFill/>
          </p:spPr>
        </p:pic>
      </p:grpSp>
      <p:sp>
        <p:nvSpPr>
          <p:cNvPr id="22" name="TekstSylinder 21"/>
          <p:cNvSpPr txBox="1"/>
          <p:nvPr/>
        </p:nvSpPr>
        <p:spPr>
          <a:xfrm>
            <a:off x="1559382" y="2813051"/>
            <a:ext cx="937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Kr. 12,4 mrd</a:t>
            </a:r>
          </a:p>
        </p:txBody>
      </p:sp>
      <p:grpSp>
        <p:nvGrpSpPr>
          <p:cNvPr id="23" name="Gruppe 22"/>
          <p:cNvGrpSpPr/>
          <p:nvPr/>
        </p:nvGrpSpPr>
        <p:grpSpPr>
          <a:xfrm>
            <a:off x="107504" y="1084915"/>
            <a:ext cx="1157761" cy="654152"/>
            <a:chOff x="409795" y="2695703"/>
            <a:chExt cx="1543681" cy="872203"/>
          </a:xfrm>
        </p:grpSpPr>
        <p:pic>
          <p:nvPicPr>
            <p:cNvPr id="24" name="Picture 30" descr="http://t2.gstatic.com/images?q=tbn:ANd9GcSG6s_eayzPEAg2oJde4neekG1h0Ij08GqIzDxI_ADtGuGFszkvTw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409795" y="2863734"/>
              <a:ext cx="473592" cy="607819"/>
            </a:xfrm>
            <a:prstGeom prst="rect">
              <a:avLst/>
            </a:prstGeom>
            <a:noFill/>
          </p:spPr>
        </p:pic>
        <p:pic>
          <p:nvPicPr>
            <p:cNvPr id="25" name="Picture 32" descr="http://www.norgesgruppen.no/Global/Logoer/Meny-216.jpg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883387" y="2695703"/>
              <a:ext cx="981266" cy="486091"/>
            </a:xfrm>
            <a:prstGeom prst="rect">
              <a:avLst/>
            </a:prstGeom>
            <a:noFill/>
          </p:spPr>
        </p:pic>
        <p:pic>
          <p:nvPicPr>
            <p:cNvPr id="26" name="Picture 34" descr="http://www.norgesgruppen.no/Global/Logoer/KIWI-216.jpg"/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971323" y="3081376"/>
              <a:ext cx="982153" cy="486530"/>
            </a:xfrm>
            <a:prstGeom prst="rect">
              <a:avLst/>
            </a:prstGeom>
            <a:noFill/>
          </p:spPr>
        </p:pic>
      </p:grpSp>
      <p:sp>
        <p:nvSpPr>
          <p:cNvPr id="27" name="TekstSylinder 26"/>
          <p:cNvSpPr txBox="1"/>
          <p:nvPr/>
        </p:nvSpPr>
        <p:spPr>
          <a:xfrm>
            <a:off x="1559382" y="1326030"/>
            <a:ext cx="937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Kr. 25,3 mrd</a:t>
            </a:r>
          </a:p>
        </p:txBody>
      </p:sp>
      <p:sp>
        <p:nvSpPr>
          <p:cNvPr id="31" name="TekstSylinder 30"/>
          <p:cNvSpPr txBox="1"/>
          <p:nvPr/>
        </p:nvSpPr>
        <p:spPr>
          <a:xfrm>
            <a:off x="1637930" y="3864703"/>
            <a:ext cx="858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Kr. 6,7 mrd</a:t>
            </a:r>
          </a:p>
        </p:txBody>
      </p:sp>
      <p:grpSp>
        <p:nvGrpSpPr>
          <p:cNvPr id="32" name="Gruppe 31"/>
          <p:cNvGrpSpPr/>
          <p:nvPr/>
        </p:nvGrpSpPr>
        <p:grpSpPr>
          <a:xfrm>
            <a:off x="107503" y="3234466"/>
            <a:ext cx="1192476" cy="474599"/>
            <a:chOff x="408907" y="4297420"/>
            <a:chExt cx="1589968" cy="632799"/>
          </a:xfrm>
        </p:grpSpPr>
        <p:pic>
          <p:nvPicPr>
            <p:cNvPr id="33" name="Picture 36" descr="http://hannahjeeelm.blogg.se/images/2011/dressmann_logo_129689865.jpg"/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1003444" y="4358318"/>
              <a:ext cx="995431" cy="571901"/>
            </a:xfrm>
            <a:prstGeom prst="rect">
              <a:avLst/>
            </a:prstGeom>
            <a:noFill/>
          </p:spPr>
        </p:pic>
        <p:pic>
          <p:nvPicPr>
            <p:cNvPr id="34" name="Picture 38" descr="http://www.virke.no/eway/imgstore/46c1d4af77.jpg"/>
            <p:cNvPicPr>
              <a:picLocks noChangeAspect="1"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408907" y="4297420"/>
              <a:ext cx="474599" cy="632799"/>
            </a:xfrm>
            <a:prstGeom prst="rect">
              <a:avLst/>
            </a:prstGeom>
            <a:noFill/>
          </p:spPr>
        </p:pic>
      </p:grpSp>
      <p:sp>
        <p:nvSpPr>
          <p:cNvPr id="35" name="TekstSylinder 34"/>
          <p:cNvSpPr txBox="1"/>
          <p:nvPr/>
        </p:nvSpPr>
        <p:spPr>
          <a:xfrm>
            <a:off x="1559382" y="3346957"/>
            <a:ext cx="937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Kr. 13,2 mrd</a:t>
            </a:r>
          </a:p>
        </p:txBody>
      </p:sp>
      <p:grpSp>
        <p:nvGrpSpPr>
          <p:cNvPr id="36" name="Gruppe 35"/>
          <p:cNvGrpSpPr/>
          <p:nvPr/>
        </p:nvGrpSpPr>
        <p:grpSpPr>
          <a:xfrm>
            <a:off x="107504" y="4248709"/>
            <a:ext cx="1404692" cy="428926"/>
            <a:chOff x="4457405" y="5344167"/>
            <a:chExt cx="1872922" cy="571901"/>
          </a:xfrm>
        </p:grpSpPr>
        <p:pic>
          <p:nvPicPr>
            <p:cNvPr id="37" name="Picture 40" descr="http://gfx.nrk.no/qfwg6-l_iHraC1Fpj964Gw5ZqBKh69CYrS9aH-2Yezqw.jpg"/>
            <p:cNvPicPr>
              <a:picLocks noChangeAspect="1" noChangeArrowheads="1"/>
            </p:cNvPicPr>
            <p:nvPr/>
          </p:nvPicPr>
          <p:blipFill>
            <a:blip r:embed="rId19"/>
            <a:srcRect l="24508"/>
            <a:stretch>
              <a:fillRect/>
            </a:stretch>
          </p:blipFill>
          <p:spPr bwMode="auto">
            <a:xfrm>
              <a:off x="4457405" y="5344167"/>
              <a:ext cx="764665" cy="571901"/>
            </a:xfrm>
            <a:prstGeom prst="rect">
              <a:avLst/>
            </a:prstGeom>
            <a:noFill/>
          </p:spPr>
        </p:pic>
        <p:pic>
          <p:nvPicPr>
            <p:cNvPr id="38" name="Picture 42" descr="http://www.moisund.com/wp-content/uploads/2010/11/Europris.jpg"/>
            <p:cNvPicPr>
              <a:picLocks noChangeAspect="1"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5273118" y="5605249"/>
              <a:ext cx="1057209" cy="310819"/>
            </a:xfrm>
            <a:prstGeom prst="rect">
              <a:avLst/>
            </a:prstGeom>
            <a:noFill/>
          </p:spPr>
        </p:pic>
      </p:grpSp>
      <p:sp>
        <p:nvSpPr>
          <p:cNvPr id="39" name="TekstSylinder 38"/>
          <p:cNvSpPr txBox="1"/>
          <p:nvPr/>
        </p:nvSpPr>
        <p:spPr>
          <a:xfrm>
            <a:off x="1637930" y="4338364"/>
            <a:ext cx="858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Kr. 3,7 mrd</a:t>
            </a:r>
          </a:p>
        </p:txBody>
      </p:sp>
      <p:sp>
        <p:nvSpPr>
          <p:cNvPr id="40" name="TekstSylinder 39"/>
          <p:cNvSpPr txBox="1"/>
          <p:nvPr/>
        </p:nvSpPr>
        <p:spPr>
          <a:xfrm>
            <a:off x="1781655" y="858738"/>
            <a:ext cx="4603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050" dirty="0">
                <a:solidFill>
                  <a:srgbClr val="1C1C1C"/>
                </a:solidFill>
              </a:rPr>
              <a:t>2012</a:t>
            </a:r>
          </a:p>
        </p:txBody>
      </p:sp>
      <p:sp>
        <p:nvSpPr>
          <p:cNvPr id="41" name="TekstSylinder 40"/>
          <p:cNvSpPr txBox="1"/>
          <p:nvPr/>
        </p:nvSpPr>
        <p:spPr>
          <a:xfrm>
            <a:off x="2574471" y="1852105"/>
            <a:ext cx="11657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+ 975.000.000,-</a:t>
            </a:r>
          </a:p>
        </p:txBody>
      </p:sp>
      <p:sp>
        <p:nvSpPr>
          <p:cNvPr id="42" name="TekstSylinder 41"/>
          <p:cNvSpPr txBox="1"/>
          <p:nvPr/>
        </p:nvSpPr>
        <p:spPr>
          <a:xfrm>
            <a:off x="2457454" y="2295018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+ 3.700.000.000,-</a:t>
            </a:r>
          </a:p>
        </p:txBody>
      </p:sp>
      <p:sp>
        <p:nvSpPr>
          <p:cNvPr id="43" name="TekstSylinder 42"/>
          <p:cNvSpPr txBox="1"/>
          <p:nvPr/>
        </p:nvSpPr>
        <p:spPr>
          <a:xfrm>
            <a:off x="2457454" y="2797102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+ 1.400.000.000,-</a:t>
            </a:r>
          </a:p>
        </p:txBody>
      </p:sp>
      <p:sp>
        <p:nvSpPr>
          <p:cNvPr id="44" name="TekstSylinder 43"/>
          <p:cNvSpPr txBox="1"/>
          <p:nvPr/>
        </p:nvSpPr>
        <p:spPr>
          <a:xfrm>
            <a:off x="2574471" y="1310080"/>
            <a:ext cx="11657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+ 800.000.000,-</a:t>
            </a:r>
          </a:p>
        </p:txBody>
      </p:sp>
      <p:sp>
        <p:nvSpPr>
          <p:cNvPr id="45" name="TekstSylinder 44"/>
          <p:cNvSpPr txBox="1"/>
          <p:nvPr/>
        </p:nvSpPr>
        <p:spPr>
          <a:xfrm>
            <a:off x="2574471" y="3848753"/>
            <a:ext cx="11657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+ 200.000.000,-</a:t>
            </a:r>
          </a:p>
        </p:txBody>
      </p:sp>
      <p:sp>
        <p:nvSpPr>
          <p:cNvPr id="46" name="TekstSylinder 45"/>
          <p:cNvSpPr txBox="1"/>
          <p:nvPr/>
        </p:nvSpPr>
        <p:spPr>
          <a:xfrm>
            <a:off x="2574471" y="3331007"/>
            <a:ext cx="11657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+ 150.000.000,-</a:t>
            </a:r>
          </a:p>
        </p:txBody>
      </p:sp>
      <p:sp>
        <p:nvSpPr>
          <p:cNvPr id="47" name="TekstSylinder 46"/>
          <p:cNvSpPr txBox="1"/>
          <p:nvPr/>
        </p:nvSpPr>
        <p:spPr>
          <a:xfrm>
            <a:off x="3392003" y="4322414"/>
            <a:ext cx="3481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0,-</a:t>
            </a:r>
          </a:p>
        </p:txBody>
      </p:sp>
      <p:sp>
        <p:nvSpPr>
          <p:cNvPr id="48" name="TekstSylinder 47"/>
          <p:cNvSpPr txBox="1"/>
          <p:nvPr/>
        </p:nvSpPr>
        <p:spPr>
          <a:xfrm>
            <a:off x="2892868" y="858738"/>
            <a:ext cx="4603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050" dirty="0">
                <a:solidFill>
                  <a:srgbClr val="1C1C1C"/>
                </a:solidFill>
              </a:rPr>
              <a:t>2013</a:t>
            </a:r>
          </a:p>
        </p:txBody>
      </p:sp>
      <p:sp>
        <p:nvSpPr>
          <p:cNvPr id="49" name="TekstSylinder 48"/>
          <p:cNvSpPr txBox="1"/>
          <p:nvPr/>
        </p:nvSpPr>
        <p:spPr>
          <a:xfrm>
            <a:off x="4063510" y="858738"/>
            <a:ext cx="4603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050" dirty="0">
                <a:solidFill>
                  <a:srgbClr val="1C1C1C"/>
                </a:solidFill>
              </a:rPr>
              <a:t>2014</a:t>
            </a:r>
          </a:p>
        </p:txBody>
      </p:sp>
      <p:cxnSp>
        <p:nvCxnSpPr>
          <p:cNvPr id="50" name="Rett linje 49"/>
          <p:cNvCxnSpPr/>
          <p:nvPr/>
        </p:nvCxnSpPr>
        <p:spPr bwMode="auto">
          <a:xfrm>
            <a:off x="2496691" y="858738"/>
            <a:ext cx="0" cy="3740439"/>
          </a:xfrm>
          <a:prstGeom prst="line">
            <a:avLst/>
          </a:prstGeom>
          <a:gradFill rotWithShape="1">
            <a:gsLst>
              <a:gs pos="0">
                <a:srgbClr val="ACC0C6"/>
              </a:gs>
              <a:gs pos="100000">
                <a:schemeClr val="hlink"/>
              </a:gs>
            </a:gsLst>
            <a:lin ang="5400000" scaled="1"/>
          </a:gra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Rett linje 50"/>
          <p:cNvCxnSpPr/>
          <p:nvPr/>
        </p:nvCxnSpPr>
        <p:spPr bwMode="auto">
          <a:xfrm>
            <a:off x="3697279" y="858738"/>
            <a:ext cx="0" cy="3733541"/>
          </a:xfrm>
          <a:prstGeom prst="line">
            <a:avLst/>
          </a:prstGeom>
          <a:gradFill rotWithShape="1">
            <a:gsLst>
              <a:gs pos="0">
                <a:srgbClr val="ACC0C6"/>
              </a:gs>
              <a:gs pos="100000">
                <a:schemeClr val="hlink"/>
              </a:gs>
            </a:gsLst>
            <a:lin ang="5400000" scaled="1"/>
          </a:gra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TekstSylinder 51"/>
          <p:cNvSpPr txBox="1"/>
          <p:nvPr/>
        </p:nvSpPr>
        <p:spPr>
          <a:xfrm>
            <a:off x="3669432" y="1310080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+ 1.800.000.000,-</a:t>
            </a:r>
          </a:p>
        </p:txBody>
      </p:sp>
      <p:sp>
        <p:nvSpPr>
          <p:cNvPr id="53" name="TekstSylinder 52"/>
          <p:cNvSpPr txBox="1"/>
          <p:nvPr/>
        </p:nvSpPr>
        <p:spPr>
          <a:xfrm>
            <a:off x="3669432" y="1857754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+ 5.750.000.000,-</a:t>
            </a:r>
          </a:p>
        </p:txBody>
      </p:sp>
      <p:sp>
        <p:nvSpPr>
          <p:cNvPr id="54" name="TekstSylinder 53"/>
          <p:cNvSpPr txBox="1"/>
          <p:nvPr/>
        </p:nvSpPr>
        <p:spPr>
          <a:xfrm>
            <a:off x="3669432" y="2295018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+ 3.500.000.000,-</a:t>
            </a:r>
          </a:p>
        </p:txBody>
      </p:sp>
      <p:sp>
        <p:nvSpPr>
          <p:cNvPr id="55" name="TekstSylinder 54"/>
          <p:cNvSpPr txBox="1"/>
          <p:nvPr/>
        </p:nvSpPr>
        <p:spPr>
          <a:xfrm>
            <a:off x="3669432" y="2797102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+ 2.500.000.000,-</a:t>
            </a:r>
          </a:p>
        </p:txBody>
      </p:sp>
      <p:sp>
        <p:nvSpPr>
          <p:cNvPr id="56" name="TekstSylinder 55"/>
          <p:cNvSpPr txBox="1"/>
          <p:nvPr/>
        </p:nvSpPr>
        <p:spPr>
          <a:xfrm>
            <a:off x="3786450" y="3864703"/>
            <a:ext cx="11657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+ 300.000.000,-</a:t>
            </a:r>
          </a:p>
        </p:txBody>
      </p:sp>
      <p:sp>
        <p:nvSpPr>
          <p:cNvPr id="57" name="TekstSylinder 56"/>
          <p:cNvSpPr txBox="1"/>
          <p:nvPr/>
        </p:nvSpPr>
        <p:spPr>
          <a:xfrm>
            <a:off x="3786450" y="3346957"/>
            <a:ext cx="11657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+ 150.000.000,-</a:t>
            </a:r>
          </a:p>
        </p:txBody>
      </p:sp>
      <p:sp>
        <p:nvSpPr>
          <p:cNvPr id="58" name="TekstSylinder 57"/>
          <p:cNvSpPr txBox="1"/>
          <p:nvPr/>
        </p:nvSpPr>
        <p:spPr>
          <a:xfrm>
            <a:off x="4603982" y="4338364"/>
            <a:ext cx="3481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0,-</a:t>
            </a:r>
          </a:p>
        </p:txBody>
      </p:sp>
      <p:cxnSp>
        <p:nvCxnSpPr>
          <p:cNvPr id="59" name="Rett linje 58"/>
          <p:cNvCxnSpPr/>
          <p:nvPr/>
        </p:nvCxnSpPr>
        <p:spPr bwMode="auto">
          <a:xfrm>
            <a:off x="4888240" y="858738"/>
            <a:ext cx="0" cy="3733541"/>
          </a:xfrm>
          <a:prstGeom prst="line">
            <a:avLst/>
          </a:prstGeom>
          <a:gradFill rotWithShape="1">
            <a:gsLst>
              <a:gs pos="0">
                <a:srgbClr val="ACC0C6"/>
              </a:gs>
              <a:gs pos="100000">
                <a:schemeClr val="hlink"/>
              </a:gs>
            </a:gsLst>
            <a:lin ang="5400000" scaled="1"/>
          </a:gra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0" name="TekstSylinder 59"/>
          <p:cNvSpPr txBox="1"/>
          <p:nvPr/>
        </p:nvSpPr>
        <p:spPr>
          <a:xfrm>
            <a:off x="5229369" y="858738"/>
            <a:ext cx="46038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050" dirty="0" smtClean="0">
                <a:solidFill>
                  <a:srgbClr val="1C1C1C"/>
                </a:solidFill>
              </a:rPr>
              <a:t>2015</a:t>
            </a:r>
            <a:endParaRPr lang="nb-NO" sz="1050" dirty="0">
              <a:solidFill>
                <a:srgbClr val="1C1C1C"/>
              </a:solidFill>
            </a:endParaRPr>
          </a:p>
        </p:txBody>
      </p:sp>
      <p:sp>
        <p:nvSpPr>
          <p:cNvPr id="61" name="TekstSylinder 60"/>
          <p:cNvSpPr txBox="1"/>
          <p:nvPr/>
        </p:nvSpPr>
        <p:spPr>
          <a:xfrm>
            <a:off x="4835292" y="1310080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</a:t>
            </a:r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3.900.000.000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62" name="TekstSylinder 61"/>
          <p:cNvSpPr txBox="1"/>
          <p:nvPr/>
        </p:nvSpPr>
        <p:spPr>
          <a:xfrm>
            <a:off x="4835292" y="1857754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</a:t>
            </a:r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6.000.000.000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63" name="TekstSylinder 62"/>
          <p:cNvSpPr txBox="1"/>
          <p:nvPr/>
        </p:nvSpPr>
        <p:spPr>
          <a:xfrm>
            <a:off x="4865749" y="2295018"/>
            <a:ext cx="12522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- 1.400.000.000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64" name="TekstSylinder 63"/>
          <p:cNvSpPr txBox="1"/>
          <p:nvPr/>
        </p:nvSpPr>
        <p:spPr>
          <a:xfrm>
            <a:off x="4835292" y="2797102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</a:t>
            </a:r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2.400.000.000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65" name="TekstSylinder 64"/>
          <p:cNvSpPr txBox="1"/>
          <p:nvPr/>
        </p:nvSpPr>
        <p:spPr>
          <a:xfrm>
            <a:off x="5769843" y="3864703"/>
            <a:ext cx="348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0,-</a:t>
            </a:r>
            <a:endParaRPr lang="nb-NO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6" name="TekstSylinder 65"/>
          <p:cNvSpPr txBox="1"/>
          <p:nvPr/>
        </p:nvSpPr>
        <p:spPr>
          <a:xfrm>
            <a:off x="4835292" y="3346957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</a:t>
            </a:r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7.800.000.000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67" name="TekstSylinder 66"/>
          <p:cNvSpPr txBox="1"/>
          <p:nvPr/>
        </p:nvSpPr>
        <p:spPr>
          <a:xfrm>
            <a:off x="5769842" y="4338364"/>
            <a:ext cx="3481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0,-</a:t>
            </a:r>
          </a:p>
        </p:txBody>
      </p:sp>
      <p:cxnSp>
        <p:nvCxnSpPr>
          <p:cNvPr id="68" name="Rett linje 67"/>
          <p:cNvCxnSpPr/>
          <p:nvPr/>
        </p:nvCxnSpPr>
        <p:spPr bwMode="auto">
          <a:xfrm>
            <a:off x="6054100" y="858738"/>
            <a:ext cx="0" cy="3733541"/>
          </a:xfrm>
          <a:prstGeom prst="line">
            <a:avLst/>
          </a:prstGeom>
          <a:gradFill rotWithShape="1">
            <a:gsLst>
              <a:gs pos="0">
                <a:srgbClr val="ACC0C6"/>
              </a:gs>
              <a:gs pos="100000">
                <a:schemeClr val="hlink"/>
              </a:gs>
            </a:gsLst>
            <a:lin ang="5400000" scaled="1"/>
          </a:gra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TekstSylinder 68"/>
          <p:cNvSpPr txBox="1"/>
          <p:nvPr/>
        </p:nvSpPr>
        <p:spPr>
          <a:xfrm>
            <a:off x="6395229" y="858738"/>
            <a:ext cx="46038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050" dirty="0" smtClean="0">
                <a:solidFill>
                  <a:srgbClr val="1C1C1C"/>
                </a:solidFill>
              </a:rPr>
              <a:t>2016</a:t>
            </a:r>
            <a:endParaRPr lang="nb-NO" sz="1050" dirty="0">
              <a:solidFill>
                <a:srgbClr val="1C1C1C"/>
              </a:solidFill>
            </a:endParaRPr>
          </a:p>
        </p:txBody>
      </p:sp>
      <p:sp>
        <p:nvSpPr>
          <p:cNvPr id="70" name="TekstSylinder 69"/>
          <p:cNvSpPr txBox="1"/>
          <p:nvPr/>
        </p:nvSpPr>
        <p:spPr>
          <a:xfrm>
            <a:off x="6001152" y="1310080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</a:t>
            </a:r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3.800.000.000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71" name="TekstSylinder 70"/>
          <p:cNvSpPr txBox="1"/>
          <p:nvPr/>
        </p:nvSpPr>
        <p:spPr>
          <a:xfrm>
            <a:off x="6001152" y="1857754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</a:t>
            </a:r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6.000.000.000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72" name="TekstSylinder 71"/>
          <p:cNvSpPr txBox="1"/>
          <p:nvPr/>
        </p:nvSpPr>
        <p:spPr>
          <a:xfrm>
            <a:off x="6001152" y="2295018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</a:t>
            </a:r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3.100.000.000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73" name="TekstSylinder 72"/>
          <p:cNvSpPr txBox="1"/>
          <p:nvPr/>
        </p:nvSpPr>
        <p:spPr>
          <a:xfrm>
            <a:off x="6001152" y="2797102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</a:t>
            </a:r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5.300.000.000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74" name="TekstSylinder 73"/>
          <p:cNvSpPr txBox="1"/>
          <p:nvPr/>
        </p:nvSpPr>
        <p:spPr>
          <a:xfrm>
            <a:off x="6148628" y="3864703"/>
            <a:ext cx="11352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- 600.000.000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75" name="TekstSylinder 74"/>
          <p:cNvSpPr txBox="1"/>
          <p:nvPr/>
        </p:nvSpPr>
        <p:spPr>
          <a:xfrm>
            <a:off x="6935703" y="3346957"/>
            <a:ext cx="348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76" name="TekstSylinder 75"/>
          <p:cNvSpPr txBox="1"/>
          <p:nvPr/>
        </p:nvSpPr>
        <p:spPr>
          <a:xfrm>
            <a:off x="6196718" y="4338364"/>
            <a:ext cx="10871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+ 50.000.000,-</a:t>
            </a:r>
            <a:endParaRPr lang="nb-NO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77" name="Rett linje 76"/>
          <p:cNvCxnSpPr/>
          <p:nvPr/>
        </p:nvCxnSpPr>
        <p:spPr bwMode="auto">
          <a:xfrm>
            <a:off x="7219960" y="858738"/>
            <a:ext cx="0" cy="3733541"/>
          </a:xfrm>
          <a:prstGeom prst="line">
            <a:avLst/>
          </a:prstGeom>
          <a:gradFill rotWithShape="1">
            <a:gsLst>
              <a:gs pos="0">
                <a:srgbClr val="ACC0C6"/>
              </a:gs>
              <a:gs pos="100000">
                <a:schemeClr val="hlink"/>
              </a:gs>
            </a:gsLst>
            <a:lin ang="5400000" scaled="1"/>
          </a:gra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8" name="TekstSylinder 77"/>
          <p:cNvSpPr txBox="1"/>
          <p:nvPr/>
        </p:nvSpPr>
        <p:spPr>
          <a:xfrm>
            <a:off x="7250745" y="1303611"/>
            <a:ext cx="638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36 </a:t>
            </a:r>
            <a:r>
              <a:rPr lang="nb-NO" sz="12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mrd</a:t>
            </a:r>
            <a:endParaRPr lang="nb-NO" sz="1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9" name="TekstSylinder 78"/>
          <p:cNvSpPr txBox="1"/>
          <p:nvPr/>
        </p:nvSpPr>
        <p:spPr>
          <a:xfrm>
            <a:off x="7250745" y="1859935"/>
            <a:ext cx="638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43 </a:t>
            </a:r>
            <a:r>
              <a:rPr lang="nb-NO" sz="12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mrd</a:t>
            </a:r>
            <a:endParaRPr lang="nb-NO" sz="1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0" name="TekstSylinder 79"/>
          <p:cNvSpPr txBox="1"/>
          <p:nvPr/>
        </p:nvSpPr>
        <p:spPr>
          <a:xfrm>
            <a:off x="7250745" y="2292947"/>
            <a:ext cx="638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27 </a:t>
            </a:r>
            <a:r>
              <a:rPr lang="nb-NO" sz="12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mrd</a:t>
            </a:r>
            <a:endParaRPr lang="nb-NO" sz="1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1" name="TekstSylinder 80"/>
          <p:cNvSpPr txBox="1"/>
          <p:nvPr/>
        </p:nvSpPr>
        <p:spPr>
          <a:xfrm>
            <a:off x="7250745" y="2776524"/>
            <a:ext cx="638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24 </a:t>
            </a:r>
            <a:r>
              <a:rPr lang="nb-NO" sz="12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mrd</a:t>
            </a:r>
            <a:endParaRPr lang="nb-NO" sz="1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2" name="TekstSylinder 81"/>
          <p:cNvSpPr txBox="1"/>
          <p:nvPr/>
        </p:nvSpPr>
        <p:spPr>
          <a:xfrm>
            <a:off x="7132123" y="4333245"/>
            <a:ext cx="756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3,8 </a:t>
            </a:r>
            <a:r>
              <a:rPr lang="nb-NO" sz="12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mrd</a:t>
            </a:r>
            <a:endParaRPr lang="nb-NO" sz="1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3" name="TekstSylinder 82"/>
          <p:cNvSpPr txBox="1"/>
          <p:nvPr/>
        </p:nvSpPr>
        <p:spPr>
          <a:xfrm>
            <a:off x="7250745" y="3355429"/>
            <a:ext cx="638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21 </a:t>
            </a:r>
            <a:r>
              <a:rPr lang="nb-NO" sz="12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mrd</a:t>
            </a:r>
            <a:endParaRPr lang="nb-NO" sz="1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4" name="TekstSylinder 83"/>
          <p:cNvSpPr txBox="1"/>
          <p:nvPr/>
        </p:nvSpPr>
        <p:spPr>
          <a:xfrm>
            <a:off x="7079131" y="3864703"/>
            <a:ext cx="8096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6,6 </a:t>
            </a:r>
            <a:r>
              <a:rPr lang="nb-NO" sz="12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mrd</a:t>
            </a:r>
            <a:endParaRPr lang="nb-NO" sz="1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86" name="Gruppe 85"/>
          <p:cNvGrpSpPr/>
          <p:nvPr/>
        </p:nvGrpSpPr>
        <p:grpSpPr>
          <a:xfrm>
            <a:off x="107503" y="3727453"/>
            <a:ext cx="1062302" cy="511027"/>
            <a:chOff x="107503" y="3727453"/>
            <a:chExt cx="1062302" cy="511027"/>
          </a:xfrm>
        </p:grpSpPr>
        <p:pic>
          <p:nvPicPr>
            <p:cNvPr id="30" name="Picture 28" descr="http://isadora.blogg.no/wp-content/uploads/2011/09/SPARKJ%C3%98P-logo1.jpg"/>
            <p:cNvPicPr>
              <a:picLocks noChangeAspect="1" noChangeArrowheads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 bwMode="auto">
            <a:xfrm>
              <a:off x="719288" y="3767008"/>
              <a:ext cx="450517" cy="471472"/>
            </a:xfrm>
            <a:prstGeom prst="rect">
              <a:avLst/>
            </a:prstGeom>
            <a:noFill/>
          </p:spPr>
        </p:pic>
        <p:pic>
          <p:nvPicPr>
            <p:cNvPr id="85" name="Bilde 84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07503" y="3727453"/>
              <a:ext cx="413855" cy="504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598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537366"/>
            <a:ext cx="7972124" cy="429028"/>
          </a:xfrm>
        </p:spPr>
        <p:txBody>
          <a:bodyPr/>
          <a:lstStyle/>
          <a:p>
            <a:r>
              <a:rPr lang="nb-NO" dirty="0" smtClean="0"/>
              <a:t>Norge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220066" y="4831460"/>
            <a:ext cx="65519" cy="155794"/>
          </a:xfrm>
        </p:spPr>
        <p:txBody>
          <a:bodyPr/>
          <a:lstStyle/>
          <a:p>
            <a:fld id="{C8015E39-59DC-48A0-9676-AD2CAF5CD29F}" type="slidenum">
              <a:rPr lang="nb-NO" smtClean="0"/>
              <a:t>4</a:t>
            </a:fld>
            <a:endParaRPr lang="nb-NO"/>
          </a:p>
        </p:txBody>
      </p:sp>
      <p:graphicFrame>
        <p:nvGraphicFramePr>
          <p:cNvPr id="20" name="Plassholder for innhold 1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7821536"/>
              </p:ext>
            </p:extLst>
          </p:nvPr>
        </p:nvGraphicFramePr>
        <p:xfrm>
          <a:off x="585828" y="1131590"/>
          <a:ext cx="7972348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600962"/>
              </p:ext>
            </p:extLst>
          </p:nvPr>
        </p:nvGraphicFramePr>
        <p:xfrm>
          <a:off x="585825" y="3620998"/>
          <a:ext cx="7874608" cy="822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4326"/>
                <a:gridCol w="984326"/>
                <a:gridCol w="984326"/>
                <a:gridCol w="984326"/>
                <a:gridCol w="984326"/>
                <a:gridCol w="984326"/>
                <a:gridCol w="984326"/>
                <a:gridCol w="984326"/>
              </a:tblGrid>
              <a:tr h="233224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2016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1" dirty="0" smtClean="0">
                          <a:solidFill>
                            <a:schemeClr val="accent5"/>
                          </a:solidFill>
                        </a:rPr>
                        <a:t>3,5 %</a:t>
                      </a:r>
                      <a:endParaRPr lang="nb-NO" sz="1200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3,8 %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1,5 %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4,4 %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5,4 %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1,5 %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4,1 %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</a:tr>
              <a:tr h="273035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2015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1" dirty="0" smtClean="0">
                          <a:solidFill>
                            <a:schemeClr val="accent5"/>
                          </a:solidFill>
                        </a:rPr>
                        <a:t>3,1 %</a:t>
                      </a:r>
                      <a:endParaRPr lang="nb-NO" sz="1200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3,1 %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1,7 %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5,4 %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4,8 %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4,2 %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-1,8 %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</a:tr>
              <a:tr h="233224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2014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1" dirty="0" smtClean="0">
                          <a:solidFill>
                            <a:schemeClr val="accent5"/>
                          </a:solidFill>
                        </a:rPr>
                        <a:t>4,0</a:t>
                      </a:r>
                      <a:r>
                        <a:rPr lang="nb-NO" sz="1200" b="1" baseline="0" dirty="0" smtClean="0">
                          <a:solidFill>
                            <a:schemeClr val="accent5"/>
                          </a:solidFill>
                        </a:rPr>
                        <a:t> %</a:t>
                      </a:r>
                      <a:endParaRPr lang="nb-NO" sz="1200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4,0 %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0,1</a:t>
                      </a:r>
                      <a:r>
                        <a:rPr lang="nb-NO" sz="1200" b="0" baseline="0" dirty="0" smtClean="0">
                          <a:solidFill>
                            <a:schemeClr val="accent5"/>
                          </a:solidFill>
                        </a:rPr>
                        <a:t>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4,4 %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3,6 %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0,9 %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12,6 %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</a:tr>
            </a:tbl>
          </a:graphicData>
        </a:graphic>
      </p:graphicFrame>
      <p:pic>
        <p:nvPicPr>
          <p:cNvPr id="7" name="Bilde 6"/>
          <p:cNvPicPr>
            <a:picLocks noChangeAspect="1"/>
          </p:cNvPicPr>
          <p:nvPr/>
        </p:nvPicPr>
        <p:blipFill>
          <a:blip r:embed="rId4">
            <a:lum bright="20000"/>
          </a:blip>
          <a:stretch>
            <a:fillRect/>
          </a:stretch>
        </p:blipFill>
        <p:spPr>
          <a:xfrm>
            <a:off x="5886901" y="2616905"/>
            <a:ext cx="214607" cy="25200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5">
            <a:lum bright="20000"/>
          </a:blip>
          <a:stretch>
            <a:fillRect/>
          </a:stretch>
        </p:blipFill>
        <p:spPr>
          <a:xfrm>
            <a:off x="7907228" y="2620465"/>
            <a:ext cx="148153" cy="180000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6">
            <a:lum bright="20000"/>
          </a:blip>
          <a:stretch>
            <a:fillRect/>
          </a:stretch>
        </p:blipFill>
        <p:spPr>
          <a:xfrm>
            <a:off x="6893609" y="2558115"/>
            <a:ext cx="170277" cy="216000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7">
            <a:lum bright="20000"/>
          </a:blip>
          <a:stretch>
            <a:fillRect/>
          </a:stretch>
        </p:blipFill>
        <p:spPr>
          <a:xfrm>
            <a:off x="3897640" y="2600325"/>
            <a:ext cx="252000" cy="17687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8">
            <a:lum bright="20000"/>
          </a:blip>
          <a:stretch>
            <a:fillRect/>
          </a:stretch>
        </p:blipFill>
        <p:spPr>
          <a:xfrm>
            <a:off x="2894437" y="1986571"/>
            <a:ext cx="252000" cy="204750"/>
          </a:xfrm>
          <a:prstGeom prst="rect">
            <a:avLst/>
          </a:prstGeom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9">
            <a:lum bright="20000"/>
          </a:blip>
          <a:stretch>
            <a:fillRect/>
          </a:stretch>
        </p:blipFill>
        <p:spPr>
          <a:xfrm>
            <a:off x="4907413" y="2450154"/>
            <a:ext cx="216000" cy="150171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5526152" y="3628237"/>
            <a:ext cx="936104" cy="2468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/>
          <p:cNvSpPr/>
          <p:nvPr/>
        </p:nvSpPr>
        <p:spPr>
          <a:xfrm>
            <a:off x="3563888" y="3628237"/>
            <a:ext cx="936104" cy="2468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/>
        </p:nvSpPr>
        <p:spPr>
          <a:xfrm>
            <a:off x="6516216" y="3628237"/>
            <a:ext cx="936104" cy="2468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123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496944" cy="664797"/>
          </a:xfrm>
        </p:spPr>
        <p:txBody>
          <a:bodyPr/>
          <a:lstStyle/>
          <a:p>
            <a:r>
              <a:rPr lang="nb-NO" dirty="0" smtClean="0"/>
              <a:t>Prisoppgang på nær 3,6 % i 2016</a:t>
            </a:r>
            <a:br>
              <a:rPr lang="nb-NO" dirty="0" smtClean="0"/>
            </a:br>
            <a:r>
              <a:rPr lang="nb-NO" sz="2000" dirty="0" smtClean="0"/>
              <a:t>Høyeste årsvekst for KPI på åtte år</a:t>
            </a:r>
            <a:endParaRPr lang="nb-NO" sz="2000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5</a:t>
            </a:fld>
            <a:endParaRPr lang="nb-NO"/>
          </a:p>
        </p:txBody>
      </p:sp>
      <p:graphicFrame>
        <p:nvGraphicFramePr>
          <p:cNvPr id="12" name="Plassholder for innhold 11"/>
          <p:cNvGraphicFramePr>
            <a:graphicFrameLocks noGrp="1"/>
          </p:cNvGraphicFramePr>
          <p:nvPr>
            <p:ph idx="1"/>
            <p:extLst/>
          </p:nvPr>
        </p:nvGraphicFramePr>
        <p:xfrm>
          <a:off x="467544" y="1147722"/>
          <a:ext cx="7967268" cy="1900057"/>
        </p:xfrm>
        <a:graphic>
          <a:graphicData uri="http://schemas.openxmlformats.org/drawingml/2006/table">
            <a:tbl>
              <a:tblPr firstRow="1" firstCol="1" bandRow="1">
                <a:tableStyleId>{C1245AF3-A2C9-46A3-915F-A137247E6010}</a:tableStyleId>
              </a:tblPr>
              <a:tblGrid>
                <a:gridCol w="1944218"/>
                <a:gridCol w="1224136"/>
                <a:gridCol w="1224136"/>
                <a:gridCol w="1152128"/>
                <a:gridCol w="1224136"/>
                <a:gridCol w="1198514"/>
              </a:tblGrid>
              <a:tr h="28803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Prisendring (%)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2012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2013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2014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 smtClean="0">
                          <a:effectLst/>
                        </a:rPr>
                        <a:t>2015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 smtClean="0">
                          <a:effectLst/>
                        </a:rPr>
                        <a:t>2016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2774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 err="1">
                          <a:effectLst/>
                        </a:rPr>
                        <a:t>Prisvekst</a:t>
                      </a:r>
                      <a:r>
                        <a:rPr lang="en-US" sz="1000" u="none" strike="noStrike" dirty="0">
                          <a:effectLst/>
                        </a:rPr>
                        <a:t> (KPI)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>
                          <a:effectLst/>
                        </a:rPr>
                        <a:t>0,8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>
                          <a:effectLst/>
                        </a:rPr>
                        <a:t>2,1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>
                          <a:effectLst/>
                        </a:rPr>
                        <a:t>2,0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342752" rtl="0" eaLnBrk="1" fontAlgn="ctr" latinLnBrk="0" hangingPunct="1"/>
                      <a:r>
                        <a:rPr lang="en-US" sz="1000" u="none" strike="noStrike" kern="1200" dirty="0" smtClean="0">
                          <a:effectLst/>
                        </a:rPr>
                        <a:t>2,1</a:t>
                      </a:r>
                      <a:endParaRPr lang="en-US" sz="10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342752" rtl="0" eaLnBrk="1" fontAlgn="ctr" latinLnBrk="0" hangingPunct="1"/>
                      <a:r>
                        <a:rPr lang="en-US" sz="1000" u="none" strike="noStrike" kern="1200" dirty="0" smtClean="0">
                          <a:effectLst/>
                        </a:rPr>
                        <a:t>3,6</a:t>
                      </a:r>
                      <a:endParaRPr lang="en-US" sz="10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3180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Matvarer og alkoholfrie drikkevarer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>
                          <a:effectLst/>
                        </a:rPr>
                        <a:t>1,2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>
                          <a:effectLst/>
                        </a:rPr>
                        <a:t>1,1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>
                          <a:effectLst/>
                        </a:rPr>
                        <a:t>3,0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 smtClean="0">
                          <a:effectLst/>
                        </a:rPr>
                        <a:t>2,9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 smtClean="0">
                          <a:effectLst/>
                        </a:rPr>
                        <a:t>2,6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</a:tr>
              <a:tr h="32973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Klær og skotøy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>
                          <a:effectLst/>
                        </a:rPr>
                        <a:t>-1,3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>
                          <a:effectLst/>
                        </a:rPr>
                        <a:t>-2,0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>
                          <a:effectLst/>
                        </a:rPr>
                        <a:t>-0,6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 smtClean="0">
                          <a:effectLst/>
                        </a:rPr>
                        <a:t>0,4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 smtClean="0">
                          <a:effectLst/>
                        </a:rPr>
                        <a:t>5,0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433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 err="1">
                          <a:effectLst/>
                        </a:rPr>
                        <a:t>Møbler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og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husholdningsartikler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>
                          <a:effectLst/>
                        </a:rPr>
                        <a:t>0,1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>
                          <a:effectLst/>
                        </a:rPr>
                        <a:t>0,4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>
                          <a:effectLst/>
                        </a:rPr>
                        <a:t>3,2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 smtClean="0">
                          <a:effectLst/>
                        </a:rPr>
                        <a:t>5,2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 smtClean="0">
                          <a:effectLst/>
                        </a:rPr>
                        <a:t>5,4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</a:tr>
              <a:tr h="32973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Andre </a:t>
                      </a:r>
                      <a:r>
                        <a:rPr lang="en-US" sz="1000" u="none" strike="noStrike" dirty="0" err="1">
                          <a:effectLst/>
                        </a:rPr>
                        <a:t>varer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og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tjenester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>
                          <a:effectLst/>
                        </a:rPr>
                        <a:t>3,3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>
                          <a:effectLst/>
                        </a:rPr>
                        <a:t>1,9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>
                          <a:effectLst/>
                        </a:rPr>
                        <a:t>2,5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 smtClean="0">
                          <a:effectLst/>
                        </a:rPr>
                        <a:t>1,9</a:t>
                      </a:r>
                      <a:endParaRPr lang="en-US" sz="1000" b="0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u="none" strike="noStrike" dirty="0" smtClean="0">
                          <a:effectLst/>
                        </a:rPr>
                        <a:t>1,9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8" name="TekstSylinder 7"/>
          <p:cNvSpPr txBox="1"/>
          <p:nvPr/>
        </p:nvSpPr>
        <p:spPr>
          <a:xfrm>
            <a:off x="7956376" y="3096741"/>
            <a:ext cx="7878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 smtClean="0">
                <a:solidFill>
                  <a:schemeClr val="accent4">
                    <a:lumMod val="75000"/>
                  </a:schemeClr>
                </a:solidFill>
              </a:rPr>
              <a:t>Kilde: SSB</a:t>
            </a:r>
            <a:endParaRPr lang="nb-NO" sz="1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350073" y="3243790"/>
            <a:ext cx="827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accent4">
                    <a:lumMod val="75000"/>
                  </a:schemeClr>
                </a:solidFill>
              </a:rPr>
              <a:t>Prisene økte med </a:t>
            </a:r>
            <a:r>
              <a:rPr lang="nb-NO" sz="1200" dirty="0" smtClean="0">
                <a:solidFill>
                  <a:schemeClr val="accent4">
                    <a:lumMod val="75000"/>
                  </a:schemeClr>
                </a:solidFill>
              </a:rPr>
              <a:t>3,6 % </a:t>
            </a:r>
            <a:r>
              <a:rPr lang="nb-NO" sz="1200" dirty="0">
                <a:solidFill>
                  <a:schemeClr val="accent4">
                    <a:lumMod val="75000"/>
                  </a:schemeClr>
                </a:solidFill>
              </a:rPr>
              <a:t>i fjor, </a:t>
            </a:r>
            <a:r>
              <a:rPr lang="nb-NO" sz="1200" dirty="0" smtClean="0">
                <a:solidFill>
                  <a:schemeClr val="accent4">
                    <a:lumMod val="75000"/>
                  </a:schemeClr>
                </a:solidFill>
              </a:rPr>
              <a:t>høyeste </a:t>
            </a:r>
            <a:r>
              <a:rPr lang="nb-NO" sz="1200" dirty="0">
                <a:solidFill>
                  <a:schemeClr val="accent4">
                    <a:lumMod val="75000"/>
                  </a:schemeClr>
                </a:solidFill>
              </a:rPr>
              <a:t>økning </a:t>
            </a:r>
            <a:r>
              <a:rPr lang="nb-NO" sz="1200" dirty="0" smtClean="0">
                <a:solidFill>
                  <a:schemeClr val="accent4">
                    <a:lumMod val="75000"/>
                  </a:schemeClr>
                </a:solidFill>
              </a:rPr>
              <a:t>på åtte år. </a:t>
            </a:r>
            <a:r>
              <a:rPr lang="nb-NO" sz="1200" dirty="0">
                <a:solidFill>
                  <a:schemeClr val="accent4">
                    <a:lumMod val="75000"/>
                  </a:schemeClr>
                </a:solidFill>
              </a:rPr>
              <a:t>De siste årene har det vært prisutvikling på tjenester, og ikke varer, som har bidratt mest til veksten. I løpet av 2016 snudde dette</a:t>
            </a:r>
            <a:r>
              <a:rPr lang="nb-NO" sz="1200" dirty="0" smtClean="0">
                <a:solidFill>
                  <a:schemeClr val="accent4">
                    <a:lumMod val="75000"/>
                  </a:schemeClr>
                </a:solidFill>
              </a:rPr>
              <a:t>. </a:t>
            </a:r>
            <a:r>
              <a:rPr lang="nb-NO" sz="1200" dirty="0">
                <a:solidFill>
                  <a:schemeClr val="accent4">
                    <a:lumMod val="75000"/>
                  </a:schemeClr>
                </a:solidFill>
              </a:rPr>
              <a:t>Årsveksten for varer var i 2016 på 4,1 %, mens prisene på tjenester økte </a:t>
            </a:r>
            <a:r>
              <a:rPr lang="nb-NO" sz="1200" dirty="0" smtClean="0">
                <a:solidFill>
                  <a:schemeClr val="accent4">
                    <a:lumMod val="75000"/>
                  </a:schemeClr>
                </a:solidFill>
              </a:rPr>
              <a:t>med 3,0 </a:t>
            </a:r>
            <a:r>
              <a:rPr lang="nb-NO" sz="1200" dirty="0">
                <a:solidFill>
                  <a:schemeClr val="accent4">
                    <a:lumMod val="75000"/>
                  </a:schemeClr>
                </a:solidFill>
              </a:rPr>
              <a:t>%.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accent4">
                    <a:lumMod val="75000"/>
                  </a:schemeClr>
                </a:solidFill>
              </a:rPr>
              <a:t>Prisoppgang på matvarer som følge av økte priser på fisk og sjømat sammen med oljer og fett (margarin)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chemeClr val="accent4">
                    <a:lumMod val="75000"/>
                  </a:schemeClr>
                </a:solidFill>
              </a:rPr>
              <a:t>Betydelig høyere prisvekst </a:t>
            </a:r>
            <a:r>
              <a:rPr lang="nb-NO" sz="1200" dirty="0">
                <a:solidFill>
                  <a:schemeClr val="accent4">
                    <a:lumMod val="75000"/>
                  </a:schemeClr>
                </a:solidFill>
              </a:rPr>
              <a:t>på klær og </a:t>
            </a:r>
            <a:r>
              <a:rPr lang="nb-NO" sz="1200" dirty="0" smtClean="0">
                <a:solidFill>
                  <a:schemeClr val="accent4">
                    <a:lumMod val="75000"/>
                  </a:schemeClr>
                </a:solidFill>
              </a:rPr>
              <a:t>skotøy. Høyeste prisveksten på klær siden 1988</a:t>
            </a:r>
            <a:r>
              <a:rPr lang="nb-NO" sz="1200" dirty="0" smtClean="0">
                <a:solidFill>
                  <a:srgbClr val="FF0000"/>
                </a:solidFill>
              </a:rPr>
              <a:t> </a:t>
            </a:r>
            <a:r>
              <a:rPr lang="nb-NO" sz="1200" dirty="0">
                <a:solidFill>
                  <a:schemeClr val="accent4">
                    <a:lumMod val="75000"/>
                  </a:schemeClr>
                </a:solidFill>
              </a:rPr>
              <a:t>(importert inflasjon)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chemeClr val="accent4">
                    <a:lumMod val="75000"/>
                  </a:schemeClr>
                </a:solidFill>
              </a:rPr>
              <a:t>Fortsatt høy </a:t>
            </a:r>
            <a:r>
              <a:rPr lang="nb-NO" sz="1200" dirty="0">
                <a:solidFill>
                  <a:schemeClr val="accent4">
                    <a:lumMod val="75000"/>
                  </a:schemeClr>
                </a:solidFill>
              </a:rPr>
              <a:t>prisvekst på møbler </a:t>
            </a:r>
            <a:r>
              <a:rPr lang="nb-NO" sz="1200" dirty="0" smtClean="0">
                <a:solidFill>
                  <a:schemeClr val="accent4">
                    <a:lumMod val="75000"/>
                  </a:schemeClr>
                </a:solidFill>
              </a:rPr>
              <a:t>og husholdningsartikler </a:t>
            </a:r>
            <a:r>
              <a:rPr lang="nb-NO" sz="1200" dirty="0">
                <a:solidFill>
                  <a:schemeClr val="accent4">
                    <a:lumMod val="75000"/>
                  </a:schemeClr>
                </a:solidFill>
              </a:rPr>
              <a:t>(utviklingen i møbelpriser svinger i takt med styrkeforholdet til den norske kronen sett opp mot dollar- og eurokursen</a:t>
            </a:r>
            <a:r>
              <a:rPr lang="nb-NO" sz="1200" dirty="0" smtClean="0">
                <a:solidFill>
                  <a:schemeClr val="accent4">
                    <a:lumMod val="75000"/>
                  </a:schemeClr>
                </a:solidFill>
              </a:rPr>
              <a:t>).</a:t>
            </a:r>
            <a:endParaRPr lang="nb-NO" sz="1200" dirty="0">
              <a:solidFill>
                <a:schemeClr val="accent4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chemeClr val="accent4">
                    <a:lumMod val="75000"/>
                  </a:schemeClr>
                </a:solidFill>
              </a:rPr>
              <a:t>Stabil prisvekst for </a:t>
            </a:r>
            <a:r>
              <a:rPr lang="nb-NO" sz="1200" dirty="0">
                <a:solidFill>
                  <a:schemeClr val="accent4">
                    <a:lumMod val="75000"/>
                  </a:schemeClr>
                </a:solidFill>
              </a:rPr>
              <a:t>a</a:t>
            </a:r>
            <a:r>
              <a:rPr lang="nb-NO" sz="1200" dirty="0" smtClean="0">
                <a:solidFill>
                  <a:schemeClr val="accent4">
                    <a:lumMod val="75000"/>
                  </a:schemeClr>
                </a:solidFill>
              </a:rPr>
              <a:t>ndre varer og tjenester (lønn dominerende faktor, </a:t>
            </a:r>
            <a:r>
              <a:rPr lang="nb-NO" sz="1200" dirty="0">
                <a:solidFill>
                  <a:schemeClr val="accent4">
                    <a:lumMod val="75000"/>
                  </a:schemeClr>
                </a:solidFill>
              </a:rPr>
              <a:t>moderat lønnsoppgjør i </a:t>
            </a:r>
            <a:r>
              <a:rPr lang="nb-NO" sz="1200" dirty="0" smtClean="0">
                <a:solidFill>
                  <a:schemeClr val="accent4">
                    <a:lumMod val="75000"/>
                  </a:schemeClr>
                </a:solidFill>
              </a:rPr>
              <a:t>2016, prisene steg </a:t>
            </a:r>
          </a:p>
          <a:p>
            <a:r>
              <a:rPr lang="nb-NO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nb-NO" sz="1200" dirty="0" smtClean="0">
                <a:solidFill>
                  <a:schemeClr val="accent4">
                    <a:lumMod val="75000"/>
                  </a:schemeClr>
                </a:solidFill>
              </a:rPr>
              <a:t>       mer enn lønningene som ga reallønnsnedgang i 2016). </a:t>
            </a:r>
            <a:endParaRPr lang="nb-NO" sz="1200" b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8172399" y="1454646"/>
            <a:ext cx="275105" cy="2468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/>
        </p:nvSpPr>
        <p:spPr>
          <a:xfrm>
            <a:off x="3347864" y="2097750"/>
            <a:ext cx="5099640" cy="2468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558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7504" y="187574"/>
            <a:ext cx="8769336" cy="640175"/>
          </a:xfrm>
        </p:spPr>
        <p:txBody>
          <a:bodyPr/>
          <a:lstStyle/>
          <a:p>
            <a:r>
              <a:rPr lang="nb-NO" sz="2600" dirty="0" smtClean="0"/>
              <a:t>Oljenedgangen har dempet befolkningsveksten i Rogaland (men fortsatt vekst). Hordaland og Agder vokser som Norge, nær 1%</a:t>
            </a:r>
            <a:endParaRPr lang="nb-NO" sz="2600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/>
          </p:nvPr>
        </p:nvGraphicFramePr>
        <p:xfrm>
          <a:off x="1475656" y="987581"/>
          <a:ext cx="6120679" cy="39996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36154"/>
                <a:gridCol w="1064467"/>
                <a:gridCol w="1004376"/>
                <a:gridCol w="824102"/>
                <a:gridCol w="824102"/>
                <a:gridCol w="1167478"/>
              </a:tblGrid>
              <a:tr h="320259">
                <a:tc>
                  <a:txBody>
                    <a:bodyPr/>
                    <a:lstStyle/>
                    <a:p>
                      <a:pPr algn="l" fontAlgn="b"/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u="none" strike="noStrike" dirty="0" smtClean="0">
                          <a:effectLst/>
                        </a:rPr>
                        <a:t>Befolkning*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200" b="1" u="none" strike="noStrike">
                          <a:effectLst/>
                        </a:rPr>
                        <a:t>Årlig endring (%)</a:t>
                      </a:r>
                      <a:endParaRPr lang="nb-N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b-N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u="none" strike="noStrike" dirty="0">
                          <a:effectLst/>
                        </a:rPr>
                        <a:t>Endring (%)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96536">
                <a:tc>
                  <a:txBody>
                    <a:bodyPr/>
                    <a:lstStyle/>
                    <a:p>
                      <a:pPr algn="l" fontAlgn="b"/>
                      <a:endParaRPr lang="nb-N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1" u="none" strike="noStrike">
                          <a:effectLst/>
                        </a:rPr>
                        <a:t>2016</a:t>
                      </a:r>
                      <a:endParaRPr lang="nb-N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1" u="none" strike="noStrike" dirty="0">
                          <a:effectLst/>
                        </a:rPr>
                        <a:t>2014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1" u="none" strike="noStrike" dirty="0">
                          <a:effectLst/>
                        </a:rPr>
                        <a:t>2015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1" u="none" strike="noStrike" dirty="0">
                          <a:effectLst/>
                        </a:rPr>
                        <a:t>2016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1" u="none" strike="noStrike" dirty="0">
                          <a:effectLst/>
                        </a:rPr>
                        <a:t>2017 </a:t>
                      </a:r>
                      <a:r>
                        <a:rPr lang="nb-NO" sz="1200" b="1" u="none" strike="noStrike" dirty="0" err="1">
                          <a:effectLst/>
                        </a:rPr>
                        <a:t>vs</a:t>
                      </a:r>
                      <a:r>
                        <a:rPr lang="nb-NO" sz="1200" b="1" u="none" strike="noStrike" dirty="0">
                          <a:effectLst/>
                        </a:rPr>
                        <a:t> 2000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96536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u="none" strike="noStrike" dirty="0">
                          <a:effectLst/>
                        </a:rPr>
                        <a:t>Norge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     5.213.985 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1,1 %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1,1 %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0,9 %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16,4 %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08762">
                <a:tc>
                  <a:txBody>
                    <a:bodyPr/>
                    <a:lstStyle/>
                    <a:p>
                      <a:pPr algn="l" fontAlgn="b"/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96536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u="none" strike="noStrike" dirty="0">
                          <a:effectLst/>
                        </a:rPr>
                        <a:t>Hordaland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         519.961 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1,2 %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1,0 %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0,7 %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19,5 %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96536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u="none" strike="noStrike" dirty="0">
                          <a:effectLst/>
                        </a:rPr>
                        <a:t>Rogaland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         472.023 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1,5 %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0,8 %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0,4 %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26,5 %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96536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u="none" strike="noStrike" dirty="0">
                          <a:effectLst/>
                        </a:rPr>
                        <a:t>Vest-Agder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         184.116 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1,3 %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1,0 %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0,8 %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18,3 %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96536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u="none" strike="noStrike">
                          <a:effectLst/>
                        </a:rPr>
                        <a:t>Aust-Agder</a:t>
                      </a:r>
                      <a:endParaRPr lang="nb-N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         116.671 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0,9 %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0,9 %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0,8 %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14,2 %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08762">
                <a:tc>
                  <a:txBody>
                    <a:bodyPr/>
                    <a:lstStyle/>
                    <a:p>
                      <a:pPr algn="l" fontAlgn="b"/>
                      <a:endParaRPr lang="nb-N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96536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u="none" strike="noStrike">
                          <a:effectLst/>
                        </a:rPr>
                        <a:t>Bergen</a:t>
                      </a:r>
                      <a:endParaRPr lang="nb-N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         278.555 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1,2 %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0,8 %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0,4 %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21,4 %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96536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u="none" strike="noStrike">
                          <a:effectLst/>
                        </a:rPr>
                        <a:t>Stavanger</a:t>
                      </a:r>
                      <a:endParaRPr lang="nb-N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         132.728 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1,0 %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0,4 %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0,1 %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22,0 %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96536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u="none" strike="noStrike">
                          <a:effectLst/>
                        </a:rPr>
                        <a:t>Sandnes</a:t>
                      </a:r>
                      <a:endParaRPr lang="nb-N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           75.497 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2,4 %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1,6 %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0,9 %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42,5 %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96536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u="none" strike="noStrike">
                          <a:effectLst/>
                        </a:rPr>
                        <a:t>Kristiansand</a:t>
                      </a:r>
                      <a:endParaRPr lang="nb-N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           89.268 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1,7 %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1,1 %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0,9 %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23,3 %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96536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u="none" strike="noStrike" dirty="0">
                          <a:effectLst/>
                        </a:rPr>
                        <a:t>Haugesund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           37.166 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1,2 %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1,1 %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>
                          <a:effectLst/>
                        </a:rPr>
                        <a:t>0,6 %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u="none" strike="noStrike" dirty="0">
                          <a:effectLst/>
                        </a:rPr>
                        <a:t>22,4 %</a:t>
                      </a:r>
                      <a:endParaRPr lang="nb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6</a:t>
            </a:fld>
            <a:endParaRPr lang="nb-NO"/>
          </a:p>
        </p:txBody>
      </p:sp>
      <p:sp>
        <p:nvSpPr>
          <p:cNvPr id="6" name="TekstSylinder 5"/>
          <p:cNvSpPr txBox="1"/>
          <p:nvPr/>
        </p:nvSpPr>
        <p:spPr>
          <a:xfrm>
            <a:off x="7740352" y="4155926"/>
            <a:ext cx="1136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tx2"/>
                </a:solidFill>
              </a:rPr>
              <a:t>* Ved årsslutt</a:t>
            </a: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5652120" y="1635646"/>
            <a:ext cx="720080" cy="2468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/>
          <p:cNvSpPr/>
          <p:nvPr/>
        </p:nvSpPr>
        <p:spPr>
          <a:xfrm>
            <a:off x="6660232" y="1635646"/>
            <a:ext cx="720080" cy="2468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/>
        </p:nvSpPr>
        <p:spPr>
          <a:xfrm>
            <a:off x="5652120" y="2139702"/>
            <a:ext cx="720080" cy="2468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/>
          <p:cNvSpPr/>
          <p:nvPr/>
        </p:nvSpPr>
        <p:spPr>
          <a:xfrm>
            <a:off x="5652120" y="3548990"/>
            <a:ext cx="720080" cy="2468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/>
          <p:cNvSpPr/>
          <p:nvPr/>
        </p:nvSpPr>
        <p:spPr>
          <a:xfrm>
            <a:off x="6660232" y="3548990"/>
            <a:ext cx="720080" cy="2468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883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613060"/>
            <a:ext cx="8162526" cy="277640"/>
          </a:xfrm>
        </p:spPr>
        <p:txBody>
          <a:bodyPr/>
          <a:lstStyle/>
          <a:p>
            <a:r>
              <a:rPr lang="nb-NO" sz="2200" dirty="0" smtClean="0"/>
              <a:t>Svakere krone gir flere utenlandske hotellgjester</a:t>
            </a:r>
            <a:endParaRPr lang="nb-NO" sz="22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7</a:t>
            </a:fld>
            <a:endParaRPr lang="nb-NO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/>
          </p:nvPr>
        </p:nvGraphicFramePr>
        <p:xfrm>
          <a:off x="328175" y="1215828"/>
          <a:ext cx="5930428" cy="3927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ell 5"/>
          <p:cNvGraphicFramePr>
            <a:graphicFrameLocks noGrp="1"/>
          </p:cNvGraphicFramePr>
          <p:nvPr>
            <p:extLst/>
          </p:nvPr>
        </p:nvGraphicFramePr>
        <p:xfrm>
          <a:off x="6084168" y="123478"/>
          <a:ext cx="3024335" cy="18716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8214"/>
                <a:gridCol w="1094926"/>
                <a:gridCol w="821195"/>
              </a:tblGrid>
              <a:tr h="207964"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u="none" strike="noStrike" dirty="0">
                          <a:effectLst/>
                        </a:rPr>
                        <a:t>Antall siste 12 </a:t>
                      </a:r>
                      <a:r>
                        <a:rPr lang="nb-NO" sz="900" b="1" u="none" strike="noStrike" dirty="0" err="1">
                          <a:effectLst/>
                        </a:rPr>
                        <a:t>mnd</a:t>
                      </a:r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u="none" strike="noStrike">
                          <a:effectLst/>
                        </a:rPr>
                        <a:t>April 2017 vs 2011</a:t>
                      </a:r>
                      <a:endParaRPr lang="nb-NO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u="none" strike="noStrike">
                          <a:effectLst/>
                        </a:rPr>
                        <a:t>April 2017</a:t>
                      </a:r>
                      <a:endParaRPr lang="nb-NO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07964"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u="none" strike="noStrike" dirty="0">
                          <a:effectLst/>
                        </a:rPr>
                        <a:t>Norge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u="none" strike="noStrike" dirty="0">
                          <a:effectLst/>
                        </a:rPr>
                        <a:t>22 %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u="none" strike="noStrike">
                          <a:effectLst/>
                        </a:rPr>
                        <a:t>          22.692.090 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07964"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u="none" strike="noStrike" dirty="0">
                          <a:effectLst/>
                        </a:rPr>
                        <a:t>Norge </a:t>
                      </a:r>
                      <a:r>
                        <a:rPr lang="nb-NO" sz="900" b="0" u="none" strike="noStrike" dirty="0" err="1">
                          <a:effectLst/>
                        </a:rPr>
                        <a:t>utlend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u="none" strike="noStrike" dirty="0">
                          <a:effectLst/>
                        </a:rPr>
                        <a:t>36 %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u="none" strike="noStrike" dirty="0">
                          <a:effectLst/>
                        </a:rPr>
                        <a:t>            6.519.537 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07964"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u="none" strike="noStrike">
                          <a:effectLst/>
                        </a:rPr>
                        <a:t>Agder</a:t>
                      </a:r>
                      <a:endParaRPr lang="nb-NO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u="none" strike="noStrike">
                          <a:effectLst/>
                        </a:rPr>
                        <a:t>0 %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u="none" strike="noStrike">
                          <a:effectLst/>
                        </a:rPr>
                        <a:t>                829.779 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07964"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u="none" strike="noStrike">
                          <a:effectLst/>
                        </a:rPr>
                        <a:t>Agder utlend</a:t>
                      </a:r>
                      <a:endParaRPr lang="nb-NO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u="none" strike="noStrike">
                          <a:effectLst/>
                        </a:rPr>
                        <a:t>-25 %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u="none" strike="noStrike">
                          <a:effectLst/>
                        </a:rPr>
                        <a:t>                  94.108 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07964"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u="none" strike="noStrike">
                          <a:effectLst/>
                        </a:rPr>
                        <a:t>Rogaland</a:t>
                      </a:r>
                      <a:endParaRPr lang="nb-NO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u="none" strike="noStrike">
                          <a:effectLst/>
                        </a:rPr>
                        <a:t>11 %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u="none" strike="noStrike">
                          <a:effectLst/>
                        </a:rPr>
                        <a:t>            1.478.589 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07964"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u="none" strike="noStrike">
                          <a:effectLst/>
                        </a:rPr>
                        <a:t>Rogaland utlend</a:t>
                      </a:r>
                      <a:endParaRPr lang="nb-NO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u="none" strike="noStrike">
                          <a:effectLst/>
                        </a:rPr>
                        <a:t>1 %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u="none" strike="noStrike">
                          <a:effectLst/>
                        </a:rPr>
                        <a:t>                376.604 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07964"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u="none" strike="noStrike" dirty="0">
                          <a:effectLst/>
                        </a:rPr>
                        <a:t>Hordaland</a:t>
                      </a:r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u="none" strike="noStrike">
                          <a:effectLst/>
                        </a:rPr>
                        <a:t>19 %</a:t>
                      </a:r>
                      <a:endParaRPr lang="nb-NO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u="none" strike="noStrike">
                          <a:effectLst/>
                        </a:rPr>
                        <a:t>            3.933.786 </a:t>
                      </a:r>
                      <a:endParaRPr lang="nb-NO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07964"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u="none" strike="noStrike">
                          <a:effectLst/>
                        </a:rPr>
                        <a:t>Hordaland utlend</a:t>
                      </a:r>
                      <a:endParaRPr lang="nb-NO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u="none" strike="noStrike" dirty="0">
                          <a:effectLst/>
                        </a:rPr>
                        <a:t>47 %</a:t>
                      </a:r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u="none" strike="noStrike" dirty="0">
                          <a:effectLst/>
                        </a:rPr>
                        <a:t>            1.280.934 </a:t>
                      </a:r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217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411510"/>
            <a:ext cx="7972124" cy="429028"/>
          </a:xfrm>
        </p:spPr>
        <p:txBody>
          <a:bodyPr/>
          <a:lstStyle/>
          <a:p>
            <a:r>
              <a:rPr lang="nb-NO" dirty="0" smtClean="0"/>
              <a:t>Handel fra norske nettbutikker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8</a:t>
            </a:fld>
            <a:endParaRPr lang="nb-NO"/>
          </a:p>
        </p:txBody>
      </p:sp>
      <p:graphicFrame>
        <p:nvGraphicFramePr>
          <p:cNvPr id="9" name="Tabell 8"/>
          <p:cNvGraphicFramePr>
            <a:graphicFrameLocks noGrp="1"/>
          </p:cNvGraphicFramePr>
          <p:nvPr>
            <p:extLst/>
          </p:nvPr>
        </p:nvGraphicFramePr>
        <p:xfrm>
          <a:off x="585938" y="1203598"/>
          <a:ext cx="7148583" cy="2149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1008"/>
                <a:gridCol w="1211151"/>
                <a:gridCol w="1296144"/>
                <a:gridCol w="1184831"/>
                <a:gridCol w="1335449"/>
              </a:tblGrid>
              <a:tr h="425743">
                <a:tc>
                  <a:txBody>
                    <a:bodyPr/>
                    <a:lstStyle/>
                    <a:p>
                      <a:r>
                        <a:rPr lang="nb-NO" sz="1600" dirty="0" smtClean="0"/>
                        <a:t>Netthandel (mill kr)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600" dirty="0" smtClean="0"/>
                        <a:t>2016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600" dirty="0" smtClean="0"/>
                        <a:t>Vekst 2014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600" dirty="0" smtClean="0"/>
                        <a:t>Vekst 2015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600" dirty="0" smtClean="0"/>
                        <a:t>Vekst 2016</a:t>
                      </a:r>
                      <a:endParaRPr lang="nb-NO" sz="1600" dirty="0"/>
                    </a:p>
                  </a:txBody>
                  <a:tcPr/>
                </a:tc>
              </a:tr>
              <a:tr h="279763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u="none" strike="noStrike" dirty="0" smtClean="0">
                          <a:effectLst/>
                        </a:rPr>
                        <a:t>Nasjonalt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  18.411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15,7 %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17,2 %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12,8 %</a:t>
                      </a:r>
                    </a:p>
                  </a:txBody>
                  <a:tcPr marL="9525" marR="9525" marT="9525" marB="0" anchor="b"/>
                </a:tc>
              </a:tr>
              <a:tr h="279763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 smtClean="0">
                          <a:effectLst/>
                        </a:rPr>
                        <a:t>Vest-Agder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342752" rtl="0" eaLnBrk="1" fontAlgn="b" latinLnBrk="0" hangingPunct="1"/>
                      <a:r>
                        <a:rPr lang="nb-NO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                                   998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342752" rtl="0" eaLnBrk="1" fontAlgn="b" latinLnBrk="0" hangingPunct="1"/>
                      <a:r>
                        <a:rPr lang="nb-NO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3,6 %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342752" rtl="0" eaLnBrk="1" fontAlgn="b" latinLnBrk="0" hangingPunct="1"/>
                      <a:r>
                        <a:rPr lang="nb-NO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2,1 %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342752" rtl="0" eaLnBrk="1" fontAlgn="b" latinLnBrk="0" hangingPunct="1"/>
                      <a:r>
                        <a:rPr lang="nb-NO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7,7 %</a:t>
                      </a:r>
                    </a:p>
                  </a:txBody>
                  <a:tcPr marL="9525" marR="9525" marT="9525" marB="0" anchor="b"/>
                </a:tc>
              </a:tr>
              <a:tr h="279763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 smtClean="0">
                          <a:effectLst/>
                        </a:rPr>
                        <a:t>Aust-Agder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342752" rtl="0" eaLnBrk="1" fontAlgn="b" latinLnBrk="0" hangingPunct="1"/>
                      <a:r>
                        <a:rPr lang="nb-NO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                                   671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342752" rtl="0" eaLnBrk="1" fontAlgn="b" latinLnBrk="0" hangingPunct="1"/>
                      <a:r>
                        <a:rPr lang="nb-NO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13,2 %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342752" rtl="0" eaLnBrk="1" fontAlgn="b" latinLnBrk="0" hangingPunct="1"/>
                      <a:r>
                        <a:rPr lang="nb-NO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56,4 %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342752" rtl="0" eaLnBrk="1" fontAlgn="b" latinLnBrk="0" hangingPunct="1"/>
                      <a:r>
                        <a:rPr lang="nb-NO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22,6 %</a:t>
                      </a:r>
                    </a:p>
                  </a:txBody>
                  <a:tcPr marL="9525" marR="9525" marT="9525" marB="0" anchor="b"/>
                </a:tc>
              </a:tr>
              <a:tr h="279763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Hordaland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342752" rtl="0" eaLnBrk="1" fontAlgn="b" latinLnBrk="0" hangingPunct="1"/>
                      <a:r>
                        <a:rPr lang="nb-NO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                                   896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342752" rtl="0" eaLnBrk="1" fontAlgn="b" latinLnBrk="0" hangingPunct="1"/>
                      <a:r>
                        <a:rPr lang="nb-NO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33,6 %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342752" rtl="0" eaLnBrk="1" fontAlgn="b" latinLnBrk="0" hangingPunct="1"/>
                      <a:r>
                        <a:rPr lang="nb-NO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42,2 %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342752" rtl="0" eaLnBrk="1" fontAlgn="b" latinLnBrk="0" hangingPunct="1"/>
                      <a:r>
                        <a:rPr lang="nb-NO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10,2 %</a:t>
                      </a:r>
                    </a:p>
                  </a:txBody>
                  <a:tcPr marL="9525" marR="9525" marT="9525" marB="0" anchor="b"/>
                </a:tc>
              </a:tr>
              <a:tr h="279763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 smtClean="0">
                          <a:effectLst/>
                        </a:rPr>
                        <a:t>Rogaland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342752" rtl="0" eaLnBrk="1" fontAlgn="b" latinLnBrk="0" hangingPunct="1"/>
                      <a:r>
                        <a:rPr lang="nb-NO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                                  </a:t>
                      </a:r>
                      <a:r>
                        <a:rPr lang="nb-NO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555 </a:t>
                      </a:r>
                      <a:endParaRPr lang="nb-NO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342752" rtl="0" eaLnBrk="1" fontAlgn="b" latinLnBrk="0" hangingPunct="1"/>
                      <a:r>
                        <a:rPr lang="nb-NO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-1,6 %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342752" rtl="0" eaLnBrk="1" fontAlgn="b" latinLnBrk="0" hangingPunct="1"/>
                      <a:r>
                        <a:rPr lang="nb-NO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11,7 %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342752" rtl="0" eaLnBrk="1" fontAlgn="b" latinLnBrk="0" hangingPunct="1"/>
                      <a:r>
                        <a:rPr lang="nb-NO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28,7 %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365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537366"/>
            <a:ext cx="7972124" cy="429028"/>
          </a:xfrm>
        </p:spPr>
        <p:txBody>
          <a:bodyPr/>
          <a:lstStyle/>
          <a:p>
            <a:r>
              <a:rPr lang="nb-NO" dirty="0" smtClean="0"/>
              <a:t>Hordaland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220066" y="4831460"/>
            <a:ext cx="65519" cy="155794"/>
          </a:xfrm>
        </p:spPr>
        <p:txBody>
          <a:bodyPr/>
          <a:lstStyle/>
          <a:p>
            <a:fld id="{C8015E39-59DC-48A0-9676-AD2CAF5CD29F}" type="slidenum">
              <a:rPr lang="nb-NO" smtClean="0"/>
              <a:t>9</a:t>
            </a:fld>
            <a:endParaRPr lang="nb-NO"/>
          </a:p>
        </p:txBody>
      </p:sp>
      <p:graphicFrame>
        <p:nvGraphicFramePr>
          <p:cNvPr id="20" name="Plassholder for innhold 1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8686903"/>
              </p:ext>
            </p:extLst>
          </p:nvPr>
        </p:nvGraphicFramePr>
        <p:xfrm>
          <a:off x="585828" y="1131590"/>
          <a:ext cx="7972348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82225"/>
              </p:ext>
            </p:extLst>
          </p:nvPr>
        </p:nvGraphicFramePr>
        <p:xfrm>
          <a:off x="585825" y="3620998"/>
          <a:ext cx="7874608" cy="822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4326"/>
                <a:gridCol w="984326"/>
                <a:gridCol w="984326"/>
                <a:gridCol w="984326"/>
                <a:gridCol w="984326"/>
                <a:gridCol w="984326"/>
                <a:gridCol w="984326"/>
                <a:gridCol w="984326"/>
              </a:tblGrid>
              <a:tr h="233224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2016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1" dirty="0" smtClean="0">
                          <a:solidFill>
                            <a:schemeClr val="accent5"/>
                          </a:solidFill>
                        </a:rPr>
                        <a:t>3,5 %</a:t>
                      </a:r>
                      <a:endParaRPr lang="nb-NO" sz="1200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3,9 %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rgbClr val="FF0000"/>
                          </a:solidFill>
                        </a:rPr>
                        <a:t>0,1</a:t>
                      </a:r>
                      <a:r>
                        <a:rPr lang="nb-NO" sz="1200" b="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b-NO" sz="1200" b="0" dirty="0" smtClean="0">
                          <a:solidFill>
                            <a:srgbClr val="FF0000"/>
                          </a:solidFill>
                        </a:rPr>
                        <a:t>%</a:t>
                      </a:r>
                      <a:endParaRPr lang="nb-NO" sz="12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4,1 %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rgbClr val="43B04C"/>
                          </a:solidFill>
                        </a:rPr>
                        <a:t>7,6 %</a:t>
                      </a:r>
                      <a:endParaRPr lang="nb-NO" sz="1200" b="0" dirty="0">
                        <a:solidFill>
                          <a:srgbClr val="43B04C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1,7 %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3,8 %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</a:tr>
              <a:tr h="273035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2015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1" dirty="0" smtClean="0">
                          <a:solidFill>
                            <a:schemeClr val="accent5"/>
                          </a:solidFill>
                        </a:rPr>
                        <a:t>3,1 %</a:t>
                      </a:r>
                      <a:endParaRPr lang="nb-NO" sz="1200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3,1 %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2,0 %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5,9 %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4,1 %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5,3 %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-4,2 %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</a:tr>
              <a:tr h="233224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2014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1" baseline="0" dirty="0" smtClean="0">
                          <a:solidFill>
                            <a:schemeClr val="accent5"/>
                          </a:solidFill>
                        </a:rPr>
                        <a:t>4,4 %</a:t>
                      </a:r>
                      <a:endParaRPr lang="nb-NO" sz="1200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4,6 %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baseline="0" dirty="0" smtClean="0">
                          <a:solidFill>
                            <a:schemeClr val="accent5"/>
                          </a:solidFill>
                        </a:rPr>
                        <a:t>0,1 %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5,1 %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2,6 %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2,7 %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11,9 %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</a:tr>
            </a:tbl>
          </a:graphicData>
        </a:graphic>
      </p:graphicFrame>
      <p:pic>
        <p:nvPicPr>
          <p:cNvPr id="7" name="Bilde 6"/>
          <p:cNvPicPr>
            <a:picLocks noChangeAspect="1"/>
          </p:cNvPicPr>
          <p:nvPr/>
        </p:nvPicPr>
        <p:blipFill>
          <a:blip r:embed="rId4">
            <a:lum bright="20000"/>
          </a:blip>
          <a:stretch>
            <a:fillRect/>
          </a:stretch>
        </p:blipFill>
        <p:spPr>
          <a:xfrm>
            <a:off x="5881186" y="2619994"/>
            <a:ext cx="214607" cy="25200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5">
            <a:lum bright="20000"/>
          </a:blip>
          <a:stretch>
            <a:fillRect/>
          </a:stretch>
        </p:blipFill>
        <p:spPr>
          <a:xfrm>
            <a:off x="7907228" y="2642064"/>
            <a:ext cx="148153" cy="180000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6">
            <a:lum bright="20000"/>
          </a:blip>
          <a:stretch>
            <a:fillRect/>
          </a:stretch>
        </p:blipFill>
        <p:spPr>
          <a:xfrm>
            <a:off x="6893609" y="2564284"/>
            <a:ext cx="170277" cy="216000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7">
            <a:lum bright="20000"/>
          </a:blip>
          <a:stretch>
            <a:fillRect/>
          </a:stretch>
        </p:blipFill>
        <p:spPr>
          <a:xfrm>
            <a:off x="3891925" y="2609129"/>
            <a:ext cx="252000" cy="17687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8">
            <a:lum bright="20000"/>
          </a:blip>
          <a:stretch>
            <a:fillRect/>
          </a:stretch>
        </p:blipFill>
        <p:spPr>
          <a:xfrm>
            <a:off x="2894437" y="1950891"/>
            <a:ext cx="252000" cy="204750"/>
          </a:xfrm>
          <a:prstGeom prst="rect">
            <a:avLst/>
          </a:prstGeom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9">
            <a:lum bright="20000"/>
          </a:blip>
          <a:stretch>
            <a:fillRect/>
          </a:stretch>
        </p:blipFill>
        <p:spPr>
          <a:xfrm>
            <a:off x="4907413" y="2470388"/>
            <a:ext cx="216000" cy="150171"/>
          </a:xfrm>
          <a:prstGeom prst="rect">
            <a:avLst/>
          </a:prstGeom>
        </p:spPr>
      </p:pic>
      <p:sp>
        <p:nvSpPr>
          <p:cNvPr id="14" name="Rektangel 13"/>
          <p:cNvSpPr/>
          <p:nvPr/>
        </p:nvSpPr>
        <p:spPr>
          <a:xfrm>
            <a:off x="5520437" y="3620998"/>
            <a:ext cx="936104" cy="2468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984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9872" y="2189057"/>
            <a:ext cx="1165424" cy="670725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10</a:t>
            </a:fld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938" y="1245395"/>
            <a:ext cx="2163976" cy="2661645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088" y="1249172"/>
            <a:ext cx="885027" cy="692491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3907" y="2112589"/>
            <a:ext cx="946285" cy="897895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3185" y="3291830"/>
            <a:ext cx="897007" cy="557803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9307" y="3219822"/>
            <a:ext cx="855021" cy="616736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2913" y="1473064"/>
            <a:ext cx="899407" cy="378606"/>
          </a:xfrm>
          <a:prstGeom prst="rect">
            <a:avLst/>
          </a:prstGeom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0232" y="2139702"/>
            <a:ext cx="757470" cy="821183"/>
          </a:xfrm>
          <a:prstGeom prst="rect">
            <a:avLst/>
          </a:prstGeom>
        </p:spPr>
      </p:pic>
      <p:cxnSp>
        <p:nvCxnSpPr>
          <p:cNvPr id="14" name="Rett pil 13"/>
          <p:cNvCxnSpPr>
            <a:stCxn id="6" idx="3"/>
          </p:cNvCxnSpPr>
          <p:nvPr/>
        </p:nvCxnSpPr>
        <p:spPr>
          <a:xfrm flipV="1">
            <a:off x="4585296" y="2524419"/>
            <a:ext cx="63477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pil 15"/>
          <p:cNvCxnSpPr>
            <a:stCxn id="6" idx="3"/>
          </p:cNvCxnSpPr>
          <p:nvPr/>
        </p:nvCxnSpPr>
        <p:spPr>
          <a:xfrm flipV="1">
            <a:off x="4585296" y="1941663"/>
            <a:ext cx="634776" cy="5827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pil 17"/>
          <p:cNvCxnSpPr>
            <a:stCxn id="6" idx="3"/>
          </p:cNvCxnSpPr>
          <p:nvPr/>
        </p:nvCxnSpPr>
        <p:spPr>
          <a:xfrm>
            <a:off x="4585296" y="2524420"/>
            <a:ext cx="634776" cy="551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Bild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30740" y="2190462"/>
            <a:ext cx="873708" cy="741328"/>
          </a:xfrm>
          <a:prstGeom prst="rect">
            <a:avLst/>
          </a:prstGeom>
        </p:spPr>
      </p:pic>
      <p:pic>
        <p:nvPicPr>
          <p:cNvPr id="20" name="Bild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12360" y="3393741"/>
            <a:ext cx="893427" cy="402145"/>
          </a:xfrm>
          <a:prstGeom prst="rect">
            <a:avLst/>
          </a:prstGeom>
        </p:spPr>
      </p:pic>
      <p:pic>
        <p:nvPicPr>
          <p:cNvPr id="21" name="Bild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0352" y="1203598"/>
            <a:ext cx="733814" cy="77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4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21" y="341012"/>
            <a:ext cx="7972124" cy="429028"/>
          </a:xfrm>
        </p:spPr>
        <p:txBody>
          <a:bodyPr/>
          <a:lstStyle/>
          <a:p>
            <a:r>
              <a:rPr lang="nb-NO" dirty="0"/>
              <a:t>Sunnhordaland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06743" y="843558"/>
            <a:ext cx="7946502" cy="72008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nb-NO" sz="1700" dirty="0"/>
              <a:t>Bømlo, Etne, Fitjar, Kvinnherad, Stord, Sveio og Tysnes</a:t>
            </a:r>
          </a:p>
          <a:p>
            <a:pPr>
              <a:lnSpc>
                <a:spcPct val="80000"/>
              </a:lnSpc>
            </a:pPr>
            <a:r>
              <a:rPr lang="nb-NO" sz="1700" dirty="0" smtClean="0"/>
              <a:t>Omsatt </a:t>
            </a:r>
            <a:r>
              <a:rPr lang="nb-NO" sz="1700" dirty="0"/>
              <a:t>for </a:t>
            </a:r>
            <a:r>
              <a:rPr lang="nb-NO" sz="1700" dirty="0" smtClean="0"/>
              <a:t>nesten 4 </a:t>
            </a:r>
            <a:r>
              <a:rPr lang="nb-NO" sz="1700" dirty="0"/>
              <a:t>milliarder kroner i </a:t>
            </a:r>
            <a:r>
              <a:rPr lang="nb-NO" sz="1700" dirty="0" smtClean="0"/>
              <a:t>2016 – vekst på 3,4 %</a:t>
            </a:r>
            <a:endParaRPr lang="nb-NO" sz="1700" dirty="0"/>
          </a:p>
          <a:p>
            <a:pPr>
              <a:lnSpc>
                <a:spcPct val="80000"/>
              </a:lnSpc>
            </a:pPr>
            <a:r>
              <a:rPr lang="nb-NO" sz="1700" dirty="0" smtClean="0"/>
              <a:t>Størst vekst i dagligvarer</a:t>
            </a:r>
          </a:p>
          <a:p>
            <a:pPr>
              <a:lnSpc>
                <a:spcPct val="80000"/>
              </a:lnSpc>
            </a:pPr>
            <a:r>
              <a:rPr lang="nb-NO" sz="1700" dirty="0" smtClean="0"/>
              <a:t>Reduksjon i omsetning på «møbler og elektro» og «bygg og jernvarer»</a:t>
            </a:r>
            <a:endParaRPr lang="nb-NO" sz="1700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11</a:t>
            </a:fld>
            <a:endParaRPr lang="nb-NO"/>
          </a:p>
        </p:txBody>
      </p:sp>
      <p:graphicFrame>
        <p:nvGraphicFramePr>
          <p:cNvPr id="7" name="Tabell 6"/>
          <p:cNvGraphicFramePr>
            <a:graphicFrameLocks noGrp="1"/>
          </p:cNvGraphicFramePr>
          <p:nvPr>
            <p:extLst/>
          </p:nvPr>
        </p:nvGraphicFramePr>
        <p:xfrm>
          <a:off x="591769" y="1857975"/>
          <a:ext cx="7148583" cy="2496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1008"/>
                <a:gridCol w="1211151"/>
                <a:gridCol w="1296144"/>
                <a:gridCol w="1184831"/>
                <a:gridCol w="1335449"/>
              </a:tblGrid>
              <a:tr h="425743">
                <a:tc>
                  <a:txBody>
                    <a:bodyPr/>
                    <a:lstStyle/>
                    <a:p>
                      <a:r>
                        <a:rPr lang="nb-NO" sz="1600" dirty="0" smtClean="0"/>
                        <a:t>Handel (mill kr)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600" dirty="0" smtClean="0"/>
                        <a:t>2016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600" dirty="0" smtClean="0"/>
                        <a:t>Vekst 2014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600" dirty="0" smtClean="0"/>
                        <a:t>Vekst 2015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600" dirty="0" smtClean="0"/>
                        <a:t>Vekst 2016</a:t>
                      </a:r>
                      <a:endParaRPr lang="nb-NO" sz="1600" dirty="0"/>
                    </a:p>
                  </a:txBody>
                  <a:tcPr/>
                </a:tc>
              </a:tr>
              <a:tr h="279763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u="none" strike="noStrike" dirty="0" smtClean="0">
                          <a:effectLst/>
                        </a:rPr>
                        <a:t>Detaljvarer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3.975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-0,02 %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3,4 %</a:t>
                      </a:r>
                    </a:p>
                  </a:txBody>
                  <a:tcPr marL="9525" marR="9525" marT="9525" marB="0" anchor="b"/>
                </a:tc>
              </a:tr>
              <a:tr h="279763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Dagligvarer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2.138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5,6 %</a:t>
                      </a:r>
                    </a:p>
                  </a:txBody>
                  <a:tcPr marL="9525" marR="9525" marT="9525" marB="0" anchor="b"/>
                </a:tc>
              </a:tr>
              <a:tr h="279763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 smtClean="0">
                          <a:effectLst/>
                        </a:rPr>
                        <a:t>Klær </a:t>
                      </a:r>
                      <a:r>
                        <a:rPr lang="nb-NO" sz="1100" u="none" strike="noStrike" dirty="0">
                          <a:effectLst/>
                        </a:rPr>
                        <a:t>og </a:t>
                      </a:r>
                      <a:r>
                        <a:rPr lang="nb-NO" sz="1100" u="none" strike="noStrike" dirty="0" smtClean="0">
                          <a:effectLst/>
                        </a:rPr>
                        <a:t>sko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301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-3,2 %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3,4 %</a:t>
                      </a:r>
                    </a:p>
                  </a:txBody>
                  <a:tcPr marL="9525" marR="9525" marT="9525" marB="0" anchor="b"/>
                </a:tc>
              </a:tr>
              <a:tr h="279763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Annen utvalgshandel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661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4,9 %</a:t>
                      </a:r>
                    </a:p>
                  </a:txBody>
                  <a:tcPr marL="9525" marR="9525" marT="9525" marB="0" anchor="b"/>
                </a:tc>
              </a:tr>
              <a:tr h="33609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 smtClean="0">
                          <a:effectLst/>
                        </a:rPr>
                        <a:t>Sportsutstyr </a:t>
                      </a:r>
                      <a:r>
                        <a:rPr lang="nb-NO" sz="1100" u="none" strike="noStrike" dirty="0">
                          <a:effectLst/>
                        </a:rPr>
                        <a:t>og leker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124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4,2 %</a:t>
                      </a:r>
                    </a:p>
                  </a:txBody>
                  <a:tcPr marL="9525" marR="9525" marT="9525" marB="0" anchor="b"/>
                </a:tc>
              </a:tr>
              <a:tr h="279763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Møbler og elektro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204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10,5 %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-2,1 %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-4,2 %</a:t>
                      </a:r>
                    </a:p>
                  </a:txBody>
                  <a:tcPr marL="9525" marR="9525" marT="9525" marB="0" anchor="b"/>
                </a:tc>
              </a:tr>
              <a:tr h="33609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 smtClean="0">
                          <a:effectLst/>
                        </a:rPr>
                        <a:t>Bygg</a:t>
                      </a:r>
                      <a:r>
                        <a:rPr lang="nb-NO" sz="1100" u="none" strike="noStrike" baseline="0" dirty="0" smtClean="0">
                          <a:effectLst/>
                        </a:rPr>
                        <a:t> og jernvarer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350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28,1 %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-24,7 %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-3,6 %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002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21" y="341012"/>
            <a:ext cx="7972124" cy="429028"/>
          </a:xfrm>
        </p:spPr>
        <p:txBody>
          <a:bodyPr/>
          <a:lstStyle/>
          <a:p>
            <a:r>
              <a:rPr lang="nb-NO" dirty="0"/>
              <a:t>Sunnhordaland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12</a:t>
            </a:fld>
            <a:endParaRPr lang="nb-NO"/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/>
          </p:nvPr>
        </p:nvGraphicFramePr>
        <p:xfrm>
          <a:off x="467543" y="3435846"/>
          <a:ext cx="8085701" cy="1121627"/>
        </p:xfrm>
        <a:graphic>
          <a:graphicData uri="http://schemas.openxmlformats.org/drawingml/2006/table">
            <a:tbl>
              <a:tblPr/>
              <a:tblGrid>
                <a:gridCol w="1080121"/>
                <a:gridCol w="864096"/>
                <a:gridCol w="1080120"/>
                <a:gridCol w="1008112"/>
                <a:gridCol w="1008112"/>
                <a:gridCol w="1059848"/>
                <a:gridCol w="992646"/>
                <a:gridCol w="992646"/>
              </a:tblGrid>
              <a:tr h="274355">
                <a:tc>
                  <a:txBody>
                    <a:bodyPr/>
                    <a:lstStyle/>
                    <a:p>
                      <a:pPr algn="l" fontAlgn="b"/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69" marR="8069" marT="806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69" marR="8069" marT="80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69" marR="8069" marT="80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69" marR="8069" marT="80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69" marR="8069" marT="80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69" marR="8069" marT="80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69" marR="8069" marT="80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69" marR="8069" marT="80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424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1" i="0" u="none" strike="noStrike">
                          <a:solidFill>
                            <a:srgbClr val="135EA0"/>
                          </a:solidFill>
                          <a:effectLst/>
                          <a:latin typeface="Calibri" panose="020F0502020204030204" pitchFamily="34" charset="0"/>
                        </a:rPr>
                        <a:t>Vekst 2014</a:t>
                      </a:r>
                    </a:p>
                  </a:txBody>
                  <a:tcPr marL="8069" marR="8069" marT="806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-3,2 %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10,5 %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28,1 %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82424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1" i="0" u="none" strike="noStrike">
                          <a:solidFill>
                            <a:srgbClr val="135EA0"/>
                          </a:solidFill>
                          <a:effectLst/>
                          <a:latin typeface="Calibri" panose="020F0502020204030204" pitchFamily="34" charset="0"/>
                        </a:rPr>
                        <a:t>Vekst 2015</a:t>
                      </a:r>
                    </a:p>
                  </a:txBody>
                  <a:tcPr marL="8069" marR="8069" marT="806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-2,1 %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-24,7 %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82424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1" i="0" u="none" strike="noStrike">
                          <a:solidFill>
                            <a:srgbClr val="135EA0"/>
                          </a:solidFill>
                          <a:effectLst/>
                          <a:latin typeface="Calibri" panose="020F0502020204030204" pitchFamily="34" charset="0"/>
                        </a:rPr>
                        <a:t>Vekst 2016</a:t>
                      </a:r>
                    </a:p>
                  </a:txBody>
                  <a:tcPr marL="8069" marR="8069" marT="806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-4,2 %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-3,6 %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Diagram 9"/>
          <p:cNvGraphicFramePr>
            <a:graphicFrameLocks/>
          </p:cNvGraphicFramePr>
          <p:nvPr>
            <p:extLst/>
          </p:nvPr>
        </p:nvGraphicFramePr>
        <p:xfrm>
          <a:off x="683568" y="1088755"/>
          <a:ext cx="7869676" cy="2347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201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359873"/>
            <a:ext cx="7972124" cy="429028"/>
          </a:xfrm>
        </p:spPr>
        <p:txBody>
          <a:bodyPr/>
          <a:lstStyle/>
          <a:p>
            <a:r>
              <a:rPr lang="nb-NO" dirty="0"/>
              <a:t>Sunnhordaland </a:t>
            </a:r>
            <a:r>
              <a:rPr lang="nb-NO" dirty="0" smtClean="0"/>
              <a:t>- kommuner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13</a:t>
            </a:fld>
            <a:endParaRPr lang="nb-NO"/>
          </a:p>
        </p:txBody>
      </p:sp>
      <p:sp>
        <p:nvSpPr>
          <p:cNvPr id="8" name="Plassholder for innhold 2"/>
          <p:cNvSpPr txBox="1">
            <a:spLocks/>
          </p:cNvSpPr>
          <p:nvPr/>
        </p:nvSpPr>
        <p:spPr>
          <a:xfrm>
            <a:off x="585938" y="963669"/>
            <a:ext cx="7972124" cy="74398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337354" indent="-337354" algn="l" defTabSz="342752" rtl="0" eaLnBrk="1" latinLnBrk="0" hangingPunct="1">
              <a:lnSpc>
                <a:spcPct val="100000"/>
              </a:lnSpc>
              <a:spcBef>
                <a:spcPts val="22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74708" indent="-337354" algn="l" defTabSz="342752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21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012062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49415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5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686768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3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942567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3943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85317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56693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nb-NO" sz="1700" dirty="0"/>
              <a:t>Stord er den største kommunen</a:t>
            </a:r>
          </a:p>
          <a:p>
            <a:pPr>
              <a:lnSpc>
                <a:spcPct val="80000"/>
              </a:lnSpc>
            </a:pPr>
            <a:r>
              <a:rPr lang="nb-NO" sz="1700" dirty="0"/>
              <a:t>Kvinnherad på andreplass</a:t>
            </a:r>
          </a:p>
          <a:p>
            <a:pPr>
              <a:lnSpc>
                <a:spcPct val="80000"/>
              </a:lnSpc>
            </a:pPr>
            <a:r>
              <a:rPr lang="nb-NO" sz="1700" dirty="0"/>
              <a:t>Sveio </a:t>
            </a:r>
            <a:r>
              <a:rPr lang="nb-NO" sz="1700" dirty="0" smtClean="0"/>
              <a:t>og Etne har størst </a:t>
            </a:r>
            <a:r>
              <a:rPr lang="nb-NO" sz="1700" dirty="0"/>
              <a:t>vekst i </a:t>
            </a:r>
            <a:r>
              <a:rPr lang="nb-NO" sz="1700" dirty="0" smtClean="0"/>
              <a:t>2016</a:t>
            </a:r>
            <a:endParaRPr lang="nb-NO" sz="1700" dirty="0"/>
          </a:p>
        </p:txBody>
      </p:sp>
      <p:graphicFrame>
        <p:nvGraphicFramePr>
          <p:cNvPr id="9" name="Tabell 8"/>
          <p:cNvGraphicFramePr>
            <a:graphicFrameLocks noGrp="1"/>
          </p:cNvGraphicFramePr>
          <p:nvPr>
            <p:extLst/>
          </p:nvPr>
        </p:nvGraphicFramePr>
        <p:xfrm>
          <a:off x="585939" y="1857975"/>
          <a:ext cx="7154414" cy="2732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2739"/>
                <a:gridCol w="1212139"/>
                <a:gridCol w="1297201"/>
                <a:gridCol w="1185797"/>
                <a:gridCol w="1336538"/>
              </a:tblGrid>
              <a:tr h="392247">
                <a:tc>
                  <a:txBody>
                    <a:bodyPr/>
                    <a:lstStyle/>
                    <a:p>
                      <a:r>
                        <a:rPr lang="nb-NO" sz="1600" dirty="0" smtClean="0"/>
                        <a:t>Handel (mill kr)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600" dirty="0" smtClean="0"/>
                        <a:t>2016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600" dirty="0" smtClean="0"/>
                        <a:t>Vekst 2014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600" dirty="0" smtClean="0"/>
                        <a:t>Vekst 2015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600" dirty="0" smtClean="0"/>
                        <a:t>Vekst 2016</a:t>
                      </a:r>
                      <a:endParaRPr lang="nb-NO" sz="1600" dirty="0"/>
                    </a:p>
                  </a:txBody>
                  <a:tcPr/>
                </a:tc>
              </a:tr>
              <a:tr h="331713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Bømlo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645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-3,3 %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4,1 %</a:t>
                      </a:r>
                    </a:p>
                  </a:txBody>
                  <a:tcPr marL="9525" marR="9525" marT="9525" marB="0" anchor="b"/>
                </a:tc>
              </a:tr>
              <a:tr h="331713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294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9,6 %</a:t>
                      </a:r>
                    </a:p>
                  </a:txBody>
                  <a:tcPr marL="9525" marR="9525" marT="9525" marB="0" anchor="b"/>
                </a:tc>
              </a:tr>
              <a:tr h="331713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Fitjar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157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4,2 %</a:t>
                      </a:r>
                    </a:p>
                  </a:txBody>
                  <a:tcPr marL="9525" marR="9525" marT="9525" marB="0" anchor="b"/>
                </a:tc>
              </a:tr>
              <a:tr h="262493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Kvinnherad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878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1,4 %</a:t>
                      </a:r>
                    </a:p>
                  </a:txBody>
                  <a:tcPr marL="9525" marR="9525" marT="9525" marB="0" anchor="b"/>
                </a:tc>
              </a:tr>
              <a:tr h="309651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Stord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1.695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2,7 %</a:t>
                      </a:r>
                    </a:p>
                  </a:txBody>
                  <a:tcPr marL="9525" marR="9525" marT="9525" marB="0" anchor="b"/>
                </a:tc>
              </a:tr>
              <a:tr h="2577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Sveio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147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12,0 %</a:t>
                      </a:r>
                    </a:p>
                  </a:txBody>
                  <a:tcPr marL="9525" marR="9525" marT="9525" marB="0" anchor="b"/>
                </a:tc>
              </a:tr>
              <a:tr h="2577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Tysnes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160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-12,3 %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2,1 %</a:t>
                      </a:r>
                    </a:p>
                  </a:txBody>
                  <a:tcPr marL="9525" marR="9525" marT="9525" marB="0" anchor="b"/>
                </a:tc>
              </a:tr>
              <a:tr h="2577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Totalsum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3.975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3,4 %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509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359873"/>
            <a:ext cx="7972124" cy="429028"/>
          </a:xfrm>
        </p:spPr>
        <p:txBody>
          <a:bodyPr/>
          <a:lstStyle/>
          <a:p>
            <a:r>
              <a:rPr lang="nb-NO" dirty="0"/>
              <a:t>Sunnhordaland </a:t>
            </a:r>
            <a:r>
              <a:rPr lang="nb-NO" dirty="0" smtClean="0"/>
              <a:t>- kommuner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14</a:t>
            </a:fld>
            <a:endParaRPr lang="nb-NO"/>
          </a:p>
        </p:txBody>
      </p:sp>
      <p:graphicFrame>
        <p:nvGraphicFramePr>
          <p:cNvPr id="7" name="Diagram 6"/>
          <p:cNvGraphicFramePr>
            <a:graphicFrameLocks/>
          </p:cNvGraphicFramePr>
          <p:nvPr>
            <p:extLst/>
          </p:nvPr>
        </p:nvGraphicFramePr>
        <p:xfrm>
          <a:off x="755576" y="788901"/>
          <a:ext cx="7632848" cy="2843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ell 4"/>
          <p:cNvGraphicFramePr>
            <a:graphicFrameLocks noGrp="1"/>
          </p:cNvGraphicFramePr>
          <p:nvPr>
            <p:extLst/>
          </p:nvPr>
        </p:nvGraphicFramePr>
        <p:xfrm>
          <a:off x="251520" y="3507854"/>
          <a:ext cx="7972421" cy="1167310"/>
        </p:xfrm>
        <a:graphic>
          <a:graphicData uri="http://schemas.openxmlformats.org/drawingml/2006/table">
            <a:tbl>
              <a:tblPr/>
              <a:tblGrid>
                <a:gridCol w="1166901"/>
                <a:gridCol w="850690"/>
                <a:gridCol w="850690"/>
                <a:gridCol w="850690"/>
                <a:gridCol w="850690"/>
                <a:gridCol w="850690"/>
                <a:gridCol w="850690"/>
                <a:gridCol w="850690"/>
                <a:gridCol w="850690"/>
              </a:tblGrid>
              <a:tr h="285529">
                <a:tc>
                  <a:txBody>
                    <a:bodyPr/>
                    <a:lstStyle/>
                    <a:p>
                      <a:pPr algn="l" fontAlgn="b"/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8" marR="8398" marT="8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8" marR="8398" marT="83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8" marR="8398" marT="83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8" marR="8398" marT="83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8" marR="8398" marT="83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8" marR="8398" marT="83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8" marR="8398" marT="83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8" marR="8398" marT="83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8" marR="8398" marT="83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927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1" i="0" u="none" strike="noStrike">
                          <a:solidFill>
                            <a:srgbClr val="135EA0"/>
                          </a:solidFill>
                          <a:effectLst/>
                          <a:latin typeface="Calibri" panose="020F0502020204030204" pitchFamily="34" charset="0"/>
                        </a:rPr>
                        <a:t>Vekst 2014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93927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1" i="0" u="none" strike="noStrike">
                          <a:solidFill>
                            <a:srgbClr val="135EA0"/>
                          </a:solidFill>
                          <a:effectLst/>
                          <a:latin typeface="Calibri" panose="020F0502020204030204" pitchFamily="34" charset="0"/>
                        </a:rPr>
                        <a:t>Vekst 2015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-3,3 %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-12,3 %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-0,02 %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93927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1" i="0" u="none" strike="noStrike">
                          <a:solidFill>
                            <a:srgbClr val="135EA0"/>
                          </a:solidFill>
                          <a:effectLst/>
                          <a:latin typeface="Calibri" panose="020F0502020204030204" pitchFamily="34" charset="0"/>
                        </a:rPr>
                        <a:t>Vekst 2016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9,6 %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3,4 %</a:t>
                      </a:r>
                    </a:p>
                  </a:txBody>
                  <a:tcPr marL="8398" marR="8398" marT="839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450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328079"/>
            <a:ext cx="7972124" cy="847604"/>
          </a:xfrm>
        </p:spPr>
        <p:txBody>
          <a:bodyPr/>
          <a:lstStyle/>
          <a:p>
            <a:r>
              <a:rPr lang="nb-NO" dirty="0" smtClean="0"/>
              <a:t>Nær uendret befolkning for Stord, Bømlo og Kvinnherad i 2016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4294967295"/>
          </p:nvPr>
        </p:nvSpPr>
        <p:spPr>
          <a:xfrm>
            <a:off x="480634" y="4831460"/>
            <a:ext cx="590267" cy="155794"/>
          </a:xfrm>
          <a:prstGeom prst="rect">
            <a:avLst/>
          </a:prstGeom>
        </p:spPr>
        <p:txBody>
          <a:bodyPr/>
          <a:lstStyle/>
          <a:p>
            <a:fld id="{CDC5EEBE-68B3-4953-9A72-8351992DA63D}" type="datetime1">
              <a:rPr lang="nb-NO" smtClean="0"/>
              <a:t>17.06.2017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4294967295"/>
          </p:nvPr>
        </p:nvSpPr>
        <p:spPr>
          <a:xfrm>
            <a:off x="1151626" y="4831460"/>
            <a:ext cx="6268834" cy="155794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15</a:t>
            </a:fld>
            <a:endParaRPr lang="nb-NO"/>
          </a:p>
        </p:txBody>
      </p:sp>
      <p:graphicFrame>
        <p:nvGraphicFramePr>
          <p:cNvPr id="9" name="Plassholder for innhold 8"/>
          <p:cNvGraphicFramePr>
            <a:graphicFrameLocks noGrp="1"/>
          </p:cNvGraphicFramePr>
          <p:nvPr>
            <p:ph idx="1"/>
            <p:extLst/>
          </p:nvPr>
        </p:nvGraphicFramePr>
        <p:xfrm>
          <a:off x="1907704" y="1707657"/>
          <a:ext cx="4931247" cy="1758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5932"/>
                <a:gridCol w="857608"/>
                <a:gridCol w="809195"/>
                <a:gridCol w="663955"/>
                <a:gridCol w="663955"/>
                <a:gridCol w="940602"/>
              </a:tblGrid>
              <a:tr h="351730">
                <a:tc>
                  <a:txBody>
                    <a:bodyPr/>
                    <a:lstStyle/>
                    <a:p>
                      <a:pPr algn="l" fontAlgn="b"/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u="none" strike="noStrike" dirty="0">
                          <a:effectLst/>
                        </a:rPr>
                        <a:t>Befolkning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100" b="1" u="none" strike="noStrike" dirty="0">
                          <a:effectLst/>
                        </a:rPr>
                        <a:t>Årlig endring (%)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u="none" strike="noStrike" dirty="0">
                          <a:effectLst/>
                        </a:rPr>
                        <a:t>Endring (%)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351730">
                <a:tc>
                  <a:txBody>
                    <a:bodyPr/>
                    <a:lstStyle/>
                    <a:p>
                      <a:pPr algn="l" fontAlgn="b"/>
                      <a:endParaRPr lang="nb-N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u="none" strike="noStrike">
                          <a:effectLst/>
                        </a:rPr>
                        <a:t>2016</a:t>
                      </a:r>
                      <a:endParaRPr lang="nb-N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u="none" strike="noStrike">
                          <a:effectLst/>
                        </a:rPr>
                        <a:t>2014</a:t>
                      </a:r>
                      <a:endParaRPr lang="nb-N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u="none" strike="noStrike">
                          <a:effectLst/>
                        </a:rPr>
                        <a:t>2015</a:t>
                      </a:r>
                      <a:endParaRPr lang="nb-N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u="none" strike="noStrike">
                          <a:effectLst/>
                        </a:rPr>
                        <a:t>2016</a:t>
                      </a:r>
                      <a:endParaRPr lang="nb-N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u="none" strike="noStrike" dirty="0">
                          <a:effectLst/>
                        </a:rPr>
                        <a:t>2016 </a:t>
                      </a:r>
                      <a:r>
                        <a:rPr lang="nb-NO" sz="1100" b="1" u="none" strike="noStrike" dirty="0" err="1">
                          <a:effectLst/>
                        </a:rPr>
                        <a:t>vs</a:t>
                      </a:r>
                      <a:r>
                        <a:rPr lang="nb-NO" sz="1100" b="1" u="none" strike="noStrike" dirty="0">
                          <a:effectLst/>
                        </a:rPr>
                        <a:t> 2000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351730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u="none" strike="noStrike" dirty="0">
                          <a:effectLst/>
                        </a:rPr>
                        <a:t>Stord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           18.821 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1,4 %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0,5 %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0,2 %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16,6 %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351730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u="none" strike="noStrike" dirty="0">
                          <a:effectLst/>
                        </a:rPr>
                        <a:t>Bømlo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           11.806 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0,1 %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0,1 %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0,2 %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9,9 %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351730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u="none" strike="noStrike" dirty="0">
                          <a:effectLst/>
                        </a:rPr>
                        <a:t>Kvinnherad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           13.241 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0,0 %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0,3 %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-0,2 %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 dirty="0">
                          <a:effectLst/>
                        </a:rPr>
                        <a:t>0,3 %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478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339502"/>
            <a:ext cx="7972124" cy="429028"/>
          </a:xfrm>
        </p:spPr>
        <p:txBody>
          <a:bodyPr/>
          <a:lstStyle/>
          <a:p>
            <a:r>
              <a:rPr lang="nb-NO" dirty="0"/>
              <a:t>Dekningsgrad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16</a:t>
            </a:fld>
            <a:endParaRPr lang="nb-NO"/>
          </a:p>
        </p:txBody>
      </p:sp>
      <p:sp>
        <p:nvSpPr>
          <p:cNvPr id="8" name="Plassholder for innhold 2"/>
          <p:cNvSpPr txBox="1">
            <a:spLocks/>
          </p:cNvSpPr>
          <p:nvPr/>
        </p:nvSpPr>
        <p:spPr>
          <a:xfrm>
            <a:off x="373942" y="1388545"/>
            <a:ext cx="3096344" cy="32496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337354" indent="-337354" algn="l" defTabSz="342752" rtl="0" eaLnBrk="1" latinLnBrk="0" hangingPunct="1">
              <a:lnSpc>
                <a:spcPct val="100000"/>
              </a:lnSpc>
              <a:spcBef>
                <a:spcPts val="22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74708" indent="-337354" algn="l" defTabSz="342752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21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012062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49415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5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686768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3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942567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3943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85317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56693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nb-NO" sz="1800" dirty="0" smtClean="0"/>
              <a:t>Etne har økt dekningsgrad i  2016</a:t>
            </a:r>
          </a:p>
          <a:p>
            <a:pPr>
              <a:spcAft>
                <a:spcPts val="600"/>
              </a:spcAft>
            </a:pPr>
            <a:r>
              <a:rPr lang="nb-NO" sz="1800" dirty="0" smtClean="0"/>
              <a:t>Tysnes har negativ trend i dekningsgrad de siste årene</a:t>
            </a:r>
          </a:p>
          <a:p>
            <a:r>
              <a:rPr lang="nb-NO" sz="1800" dirty="0" smtClean="0"/>
              <a:t>De andre områdene har relativt stabil dekningsgrad sammenlignet med 2015</a:t>
            </a:r>
          </a:p>
          <a:p>
            <a:endParaRPr lang="nb-NO" sz="1800" dirty="0" smtClean="0"/>
          </a:p>
        </p:txBody>
      </p:sp>
      <p:graphicFrame>
        <p:nvGraphicFramePr>
          <p:cNvPr id="10" name="Diagram 9"/>
          <p:cNvGraphicFramePr>
            <a:graphicFrameLocks/>
          </p:cNvGraphicFramePr>
          <p:nvPr>
            <p:extLst/>
          </p:nvPr>
        </p:nvGraphicFramePr>
        <p:xfrm>
          <a:off x="3470287" y="1059581"/>
          <a:ext cx="5278177" cy="3578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249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345756"/>
            <a:ext cx="7972124" cy="429028"/>
          </a:xfrm>
        </p:spPr>
        <p:txBody>
          <a:bodyPr/>
          <a:lstStyle/>
          <a:p>
            <a:r>
              <a:rPr lang="nb-NO" dirty="0"/>
              <a:t>Sunnhordaland </a:t>
            </a:r>
            <a:r>
              <a:rPr lang="nb-NO" dirty="0" smtClean="0"/>
              <a:t>- handelssentre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17</a:t>
            </a:fld>
            <a:endParaRPr lang="nb-NO"/>
          </a:p>
        </p:txBody>
      </p:sp>
      <p:graphicFrame>
        <p:nvGraphicFramePr>
          <p:cNvPr id="9" name="Plassholder for innhold 8"/>
          <p:cNvGraphicFramePr>
            <a:graphicFrameLocks noGrp="1"/>
          </p:cNvGraphicFramePr>
          <p:nvPr>
            <p:ph idx="1"/>
            <p:extLst/>
          </p:nvPr>
        </p:nvGraphicFramePr>
        <p:xfrm>
          <a:off x="585938" y="1923678"/>
          <a:ext cx="7586462" cy="2304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315"/>
                <a:gridCol w="1468109"/>
                <a:gridCol w="1459174"/>
                <a:gridCol w="1320205"/>
                <a:gridCol w="1528659"/>
              </a:tblGrid>
              <a:tr h="607312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Handel</a:t>
                      </a:r>
                      <a:r>
                        <a:rPr lang="nb-NO" sz="1400" baseline="0" dirty="0" smtClean="0"/>
                        <a:t> (mill kr)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342752" rtl="0" eaLnBrk="1" fontAlgn="t" latinLnBrk="0" hangingPunct="1"/>
                      <a:r>
                        <a:rPr lang="nb-NO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r" defTabSz="342752" rtl="0" eaLnBrk="1" fontAlgn="t" latinLnBrk="0" hangingPunct="1"/>
                      <a:r>
                        <a:rPr lang="nb-NO" sz="16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Vekst 2014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r" defTabSz="342752" rtl="0" eaLnBrk="1" fontAlgn="t" latinLnBrk="0" hangingPunct="1"/>
                      <a:r>
                        <a:rPr lang="nb-NO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Vekst 2015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r" defTabSz="342752" rtl="0" eaLnBrk="1" fontAlgn="t" latinLnBrk="0" hangingPunct="1"/>
                      <a:r>
                        <a:rPr lang="nb-NO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Vekst 2016</a:t>
                      </a:r>
                    </a:p>
                  </a:txBody>
                  <a:tcPr marL="9525" marR="9525" marT="9525" marB="0"/>
                </a:tc>
              </a:tr>
              <a:tr h="291490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Bremnes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494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-0,6 %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2,1 %</a:t>
                      </a:r>
                    </a:p>
                  </a:txBody>
                  <a:tcPr marL="9525" marR="9525" marT="9525" marB="0" anchor="b"/>
                </a:tc>
              </a:tr>
              <a:tr h="281091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Heiane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856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18,2 %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-0,2 %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2,5 %</a:t>
                      </a:r>
                    </a:p>
                  </a:txBody>
                  <a:tcPr marL="9525" marR="9525" marT="9525" marB="0" anchor="b"/>
                </a:tc>
              </a:tr>
              <a:tr h="281091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Husnes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461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-1,4 %</a:t>
                      </a:r>
                    </a:p>
                  </a:txBody>
                  <a:tcPr marL="9525" marR="9525" marT="9525" marB="0" anchor="b"/>
                </a:tc>
              </a:tr>
              <a:tr h="281091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Leirvik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667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3,3 %</a:t>
                      </a:r>
                    </a:p>
                  </a:txBody>
                  <a:tcPr marL="9525" marR="9525" marT="9525" marB="0" anchor="b"/>
                </a:tc>
              </a:tr>
              <a:tr h="281091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Andre </a:t>
                      </a:r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områder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1.498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-1,6 %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6,1 %</a:t>
                      </a:r>
                    </a:p>
                  </a:txBody>
                  <a:tcPr marL="9525" marR="9525" marT="9525" marB="0" anchor="b"/>
                </a:tc>
              </a:tr>
              <a:tr h="281091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Totalt 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3.975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3,4 %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Plassholder for innhold 2"/>
          <p:cNvSpPr txBox="1">
            <a:spLocks/>
          </p:cNvSpPr>
          <p:nvPr/>
        </p:nvSpPr>
        <p:spPr>
          <a:xfrm>
            <a:off x="598448" y="915566"/>
            <a:ext cx="7959614" cy="86703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37354" indent="-337354" algn="l" defTabSz="342752" rtl="0" eaLnBrk="1" latinLnBrk="0" hangingPunct="1">
              <a:lnSpc>
                <a:spcPct val="100000"/>
              </a:lnSpc>
              <a:spcBef>
                <a:spcPts val="22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74708" indent="-337354" algn="l" defTabSz="342752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21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012062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49415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5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686768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3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942567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3943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85317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56693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nb-NO" sz="1700" dirty="0" err="1"/>
              <a:t>Heiane</a:t>
            </a:r>
            <a:r>
              <a:rPr lang="nb-NO" sz="1700" dirty="0"/>
              <a:t> er største handelssenter i regionen</a:t>
            </a:r>
          </a:p>
          <a:p>
            <a:pPr>
              <a:lnSpc>
                <a:spcPct val="80000"/>
              </a:lnSpc>
            </a:pPr>
            <a:r>
              <a:rPr lang="nb-NO" sz="1700" dirty="0" smtClean="0"/>
              <a:t>Leirvik </a:t>
            </a:r>
            <a:r>
              <a:rPr lang="nb-NO" sz="1700" dirty="0"/>
              <a:t>størst </a:t>
            </a:r>
            <a:r>
              <a:rPr lang="nb-NO" sz="1700" dirty="0" smtClean="0"/>
              <a:t>vekst </a:t>
            </a:r>
            <a:r>
              <a:rPr lang="nb-NO" sz="1700" dirty="0"/>
              <a:t>i </a:t>
            </a:r>
            <a:r>
              <a:rPr lang="nb-NO" sz="1700" dirty="0" smtClean="0"/>
              <a:t>2016</a:t>
            </a:r>
            <a:endParaRPr lang="nb-NO" sz="1700" dirty="0"/>
          </a:p>
          <a:p>
            <a:pPr>
              <a:lnSpc>
                <a:spcPct val="80000"/>
              </a:lnSpc>
            </a:pPr>
            <a:r>
              <a:rPr lang="nb-NO" sz="1700" dirty="0" smtClean="0"/>
              <a:t>Husnes har fall i omsetningen i 2016</a:t>
            </a:r>
            <a:endParaRPr lang="nb-NO" sz="1700" dirty="0"/>
          </a:p>
        </p:txBody>
      </p:sp>
    </p:spTree>
    <p:extLst>
      <p:ext uri="{BB962C8B-B14F-4D97-AF65-F5344CB8AC3E}">
        <p14:creationId xmlns:p14="http://schemas.microsoft.com/office/powerpoint/2010/main" val="297238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288749"/>
            <a:ext cx="7972124" cy="429028"/>
          </a:xfrm>
        </p:spPr>
        <p:txBody>
          <a:bodyPr/>
          <a:lstStyle/>
          <a:p>
            <a:r>
              <a:rPr lang="nb-NO" dirty="0" smtClean="0"/>
              <a:t>Markedsandeler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18</a:t>
            </a:fld>
            <a:endParaRPr lang="nb-NO"/>
          </a:p>
        </p:txBody>
      </p:sp>
      <p:sp>
        <p:nvSpPr>
          <p:cNvPr id="8" name="Plassholder for innhold 2"/>
          <p:cNvSpPr txBox="1">
            <a:spLocks/>
          </p:cNvSpPr>
          <p:nvPr/>
        </p:nvSpPr>
        <p:spPr>
          <a:xfrm>
            <a:off x="297003" y="1347614"/>
            <a:ext cx="2952328" cy="288032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337354" indent="-337354" algn="l" defTabSz="342752" rtl="0" eaLnBrk="1" latinLnBrk="0" hangingPunct="1">
              <a:lnSpc>
                <a:spcPct val="100000"/>
              </a:lnSpc>
              <a:spcBef>
                <a:spcPts val="22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74708" indent="-337354" algn="l" defTabSz="342752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21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012062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49415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5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686768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3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942567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3943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85317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56693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600" dirty="0" err="1"/>
              <a:t>Heiane</a:t>
            </a:r>
            <a:r>
              <a:rPr lang="nb-NO" sz="1600" dirty="0"/>
              <a:t> har størst markedsandel over 20 </a:t>
            </a:r>
            <a:r>
              <a:rPr lang="nb-NO" sz="1600" dirty="0" smtClean="0"/>
              <a:t>% og vekst siden 2008</a:t>
            </a:r>
            <a:endParaRPr lang="nb-NO" sz="1600" dirty="0"/>
          </a:p>
          <a:p>
            <a:pPr marL="0" indent="0">
              <a:buNone/>
            </a:pPr>
            <a:endParaRPr lang="nb-NO" sz="1600" dirty="0"/>
          </a:p>
          <a:p>
            <a:r>
              <a:rPr lang="nb-NO" sz="1600" dirty="0"/>
              <a:t>Leirvik og «andre områder» har fått svekket markedsandel siden </a:t>
            </a:r>
            <a:r>
              <a:rPr lang="nb-NO" sz="1600" dirty="0" smtClean="0"/>
              <a:t>2008, men Leirvik har positiv trend de siste årene</a:t>
            </a:r>
            <a:endParaRPr lang="nb-NO" sz="1600" dirty="0"/>
          </a:p>
        </p:txBody>
      </p:sp>
      <p:graphicFrame>
        <p:nvGraphicFramePr>
          <p:cNvPr id="7" name="Diagram 6"/>
          <p:cNvGraphicFramePr>
            <a:graphicFrameLocks/>
          </p:cNvGraphicFramePr>
          <p:nvPr>
            <p:extLst/>
          </p:nvPr>
        </p:nvGraphicFramePr>
        <p:xfrm>
          <a:off x="3347863" y="1203598"/>
          <a:ext cx="5472609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994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90100" y="276258"/>
            <a:ext cx="7972124" cy="429028"/>
          </a:xfrm>
        </p:spPr>
        <p:txBody>
          <a:bodyPr/>
          <a:lstStyle/>
          <a:p>
            <a:r>
              <a:rPr lang="nb-NO" dirty="0" smtClean="0"/>
              <a:t>Motorvogner og drivstoff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19</a:t>
            </a:fld>
            <a:endParaRPr lang="nb-NO"/>
          </a:p>
        </p:txBody>
      </p:sp>
      <p:sp>
        <p:nvSpPr>
          <p:cNvPr id="8" name="Plassholder for innhold 2"/>
          <p:cNvSpPr txBox="1">
            <a:spLocks/>
          </p:cNvSpPr>
          <p:nvPr/>
        </p:nvSpPr>
        <p:spPr>
          <a:xfrm>
            <a:off x="585938" y="954442"/>
            <a:ext cx="7920880" cy="100811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337354" indent="-337354" algn="l" defTabSz="342752" rtl="0" eaLnBrk="1" latinLnBrk="0" hangingPunct="1">
              <a:lnSpc>
                <a:spcPct val="100000"/>
              </a:lnSpc>
              <a:spcBef>
                <a:spcPts val="22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74708" indent="-337354" algn="l" defTabSz="342752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21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012062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49415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5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686768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3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942567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3943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85317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56693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700" dirty="0" smtClean="0"/>
              <a:t>Høy vekst i 2016 for landet</a:t>
            </a:r>
          </a:p>
          <a:p>
            <a:pPr>
              <a:lnSpc>
                <a:spcPct val="110000"/>
              </a:lnSpc>
            </a:pPr>
            <a:r>
              <a:rPr lang="nb-NO" sz="1700" dirty="0" smtClean="0"/>
              <a:t>Sunnhordland omsatt for over 1 </a:t>
            </a:r>
            <a:r>
              <a:rPr lang="nb-NO" sz="1700" dirty="0" err="1" smtClean="0"/>
              <a:t>mrd</a:t>
            </a:r>
            <a:r>
              <a:rPr lang="nb-NO" sz="1700" dirty="0" smtClean="0"/>
              <a:t> kr i 2016 </a:t>
            </a:r>
          </a:p>
          <a:p>
            <a:pPr>
              <a:lnSpc>
                <a:spcPct val="110000"/>
              </a:lnSpc>
            </a:pPr>
            <a:r>
              <a:rPr lang="nb-NO" sz="1700" dirty="0" smtClean="0"/>
              <a:t>Sunnhordland har positiv trend med vekst i 2016 på 1,1 %</a:t>
            </a:r>
            <a:endParaRPr lang="nb-NO" sz="1700" dirty="0"/>
          </a:p>
        </p:txBody>
      </p:sp>
      <p:graphicFrame>
        <p:nvGraphicFramePr>
          <p:cNvPr id="9" name="Tabell 8"/>
          <p:cNvGraphicFramePr>
            <a:graphicFrameLocks noGrp="1"/>
          </p:cNvGraphicFramePr>
          <p:nvPr>
            <p:extLst/>
          </p:nvPr>
        </p:nvGraphicFramePr>
        <p:xfrm>
          <a:off x="585938" y="2211710"/>
          <a:ext cx="7514454" cy="1335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5051"/>
                <a:gridCol w="1247477"/>
                <a:gridCol w="1399638"/>
                <a:gridCol w="1296144"/>
                <a:gridCol w="1296144"/>
              </a:tblGrid>
              <a:tr h="333359">
                <a:tc>
                  <a:txBody>
                    <a:bodyPr/>
                    <a:lstStyle/>
                    <a:p>
                      <a:r>
                        <a:rPr lang="nb-NO" sz="1600" dirty="0" smtClean="0"/>
                        <a:t>Handel (mill kr)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600" dirty="0" smtClean="0"/>
                        <a:t>2016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600" dirty="0" smtClean="0"/>
                        <a:t> Vekst 2014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600" dirty="0" smtClean="0"/>
                        <a:t>Vekst 2015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600" dirty="0" smtClean="0"/>
                        <a:t>Vekst 2016</a:t>
                      </a:r>
                      <a:endParaRPr lang="nb-NO" sz="1600" dirty="0"/>
                    </a:p>
                  </a:txBody>
                  <a:tcPr/>
                </a:tc>
              </a:tr>
              <a:tr h="333359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Norge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296.660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7,5 %</a:t>
                      </a:r>
                    </a:p>
                  </a:txBody>
                  <a:tcPr marL="9525" marR="9525" marT="9525" marB="0" anchor="b"/>
                </a:tc>
              </a:tr>
              <a:tr h="333359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Hordaland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18.532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-1,7 %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2,1 %</a:t>
                      </a:r>
                    </a:p>
                  </a:txBody>
                  <a:tcPr marL="9525" marR="9525" marT="9525" marB="0" anchor="b"/>
                </a:tc>
              </a:tr>
              <a:tr h="333359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Sunnhordland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1.149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-2,6 %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-1,3 %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1,1 %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36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537367"/>
            <a:ext cx="7972124" cy="429028"/>
          </a:xfrm>
        </p:spPr>
        <p:txBody>
          <a:bodyPr/>
          <a:lstStyle/>
          <a:p>
            <a:r>
              <a:rPr lang="nb-NO" dirty="0" smtClean="0"/>
              <a:t>Kjøpesentrenes andel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20</a:t>
            </a:fld>
            <a:endParaRPr lang="nb-NO"/>
          </a:p>
        </p:txBody>
      </p:sp>
      <p:sp>
        <p:nvSpPr>
          <p:cNvPr id="7" name="Plassholder for innhold 2"/>
          <p:cNvSpPr>
            <a:spLocks noGrp="1"/>
          </p:cNvSpPr>
          <p:nvPr>
            <p:ph idx="1"/>
          </p:nvPr>
        </p:nvSpPr>
        <p:spPr>
          <a:xfrm>
            <a:off x="577260" y="1563638"/>
            <a:ext cx="3049958" cy="2664296"/>
          </a:xfrm>
        </p:spPr>
        <p:txBody>
          <a:bodyPr>
            <a:noAutofit/>
          </a:bodyPr>
          <a:lstStyle/>
          <a:p>
            <a:r>
              <a:rPr lang="nb-NO" sz="1800" dirty="0" smtClean="0"/>
              <a:t>Bergensregionen har en kjøpesenterandel på 44 %</a:t>
            </a:r>
          </a:p>
          <a:p>
            <a:r>
              <a:rPr lang="nb-NO" sz="1800" dirty="0" smtClean="0"/>
              <a:t>Relativt stabil andel over tid</a:t>
            </a:r>
          </a:p>
          <a:p>
            <a:r>
              <a:rPr lang="nb-NO" sz="1800" dirty="0" smtClean="0"/>
              <a:t>Høyere andel enn i Sunnhordland</a:t>
            </a:r>
          </a:p>
          <a:p>
            <a:r>
              <a:rPr lang="nb-NO" sz="1800" dirty="0" smtClean="0"/>
              <a:t>Lagunen storsenter er størst</a:t>
            </a:r>
          </a:p>
          <a:p>
            <a:r>
              <a:rPr lang="nb-NO" sz="1800" dirty="0" smtClean="0"/>
              <a:t>Sartor storsenter på andre- og Vestkanten på tredjeplass i regionen</a:t>
            </a:r>
            <a:endParaRPr lang="nb-NO" sz="1800" dirty="0"/>
          </a:p>
        </p:txBody>
      </p:sp>
      <p:graphicFrame>
        <p:nvGraphicFramePr>
          <p:cNvPr id="9" name="Diagram 8"/>
          <p:cNvGraphicFramePr>
            <a:graphicFrameLocks/>
          </p:cNvGraphicFramePr>
          <p:nvPr>
            <p:extLst/>
          </p:nvPr>
        </p:nvGraphicFramePr>
        <p:xfrm>
          <a:off x="3627218" y="1419622"/>
          <a:ext cx="5337270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5174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537367"/>
            <a:ext cx="7972124" cy="429028"/>
          </a:xfrm>
        </p:spPr>
        <p:txBody>
          <a:bodyPr/>
          <a:lstStyle/>
          <a:p>
            <a:r>
              <a:rPr lang="nb-NO" dirty="0" smtClean="0"/>
              <a:t>Trender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85938" y="1245395"/>
            <a:ext cx="3698030" cy="32496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nb-NO" dirty="0" smtClean="0"/>
          </a:p>
          <a:p>
            <a:r>
              <a:rPr lang="nb-NO" sz="2000" dirty="0" smtClean="0"/>
              <a:t>Stabil vekst</a:t>
            </a:r>
          </a:p>
          <a:p>
            <a:r>
              <a:rPr lang="nb-NO" sz="2000" dirty="0" smtClean="0"/>
              <a:t>Økt handel pr kunde</a:t>
            </a:r>
          </a:p>
          <a:p>
            <a:r>
              <a:rPr lang="nb-NO" sz="2000" dirty="0" smtClean="0"/>
              <a:t>Økt areal må til</a:t>
            </a:r>
          </a:p>
          <a:p>
            <a:r>
              <a:rPr lang="nb-NO" sz="2000" dirty="0" smtClean="0"/>
              <a:t>Økt konsentrasjon</a:t>
            </a:r>
          </a:p>
          <a:p>
            <a:r>
              <a:rPr lang="nb-NO" sz="2000" dirty="0" smtClean="0"/>
              <a:t>Formuer skapes fortsatt</a:t>
            </a:r>
          </a:p>
          <a:p>
            <a:r>
              <a:rPr lang="nb-NO" sz="2000" dirty="0" smtClean="0"/>
              <a:t>Sport øker</a:t>
            </a:r>
          </a:p>
          <a:p>
            <a:r>
              <a:rPr lang="nb-NO" sz="2000" dirty="0" smtClean="0"/>
              <a:t>Befolkningsvekst</a:t>
            </a:r>
          </a:p>
          <a:p>
            <a:r>
              <a:rPr lang="nb-NO" sz="2000" dirty="0" smtClean="0"/>
              <a:t>Økt turisme</a:t>
            </a:r>
          </a:p>
          <a:p>
            <a:r>
              <a:rPr lang="nb-NO" sz="2000" dirty="0" smtClean="0"/>
              <a:t>Underholdning &amp; servering øker</a:t>
            </a:r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21</a:t>
            </a:fld>
            <a:endParaRPr lang="nb-NO"/>
          </a:p>
        </p:txBody>
      </p:sp>
      <p:sp>
        <p:nvSpPr>
          <p:cNvPr id="5" name="Plassholder for innhold 2"/>
          <p:cNvSpPr txBox="1">
            <a:spLocks/>
          </p:cNvSpPr>
          <p:nvPr/>
        </p:nvSpPr>
        <p:spPr>
          <a:xfrm>
            <a:off x="4860032" y="1245394"/>
            <a:ext cx="3698030" cy="32496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337354" indent="-337354" algn="l" defTabSz="342752" rtl="0" eaLnBrk="1" latinLnBrk="0" hangingPunct="1">
              <a:lnSpc>
                <a:spcPct val="100000"/>
              </a:lnSpc>
              <a:spcBef>
                <a:spcPts val="22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74708" indent="-337354" algn="l" defTabSz="342752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21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012062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49415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5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686768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3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942567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3943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85317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56693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b-NO" dirty="0" smtClean="0"/>
          </a:p>
          <a:p>
            <a:r>
              <a:rPr lang="nb-NO" sz="2000" dirty="0" smtClean="0"/>
              <a:t>Færre besøkende i sentrene</a:t>
            </a:r>
          </a:p>
          <a:p>
            <a:r>
              <a:rPr lang="nb-NO" sz="2000" dirty="0" smtClean="0"/>
              <a:t>Svakere lønnsomhet</a:t>
            </a:r>
          </a:p>
          <a:p>
            <a:r>
              <a:rPr lang="nb-NO" sz="2000" dirty="0" smtClean="0"/>
              <a:t>Stagnasjon i klær &amp; sko</a:t>
            </a:r>
          </a:p>
          <a:p>
            <a:r>
              <a:rPr lang="nb-NO" sz="2000" dirty="0" smtClean="0"/>
              <a:t>Mindre impulshandel</a:t>
            </a:r>
          </a:p>
          <a:p>
            <a:r>
              <a:rPr lang="nb-NO" sz="2000" dirty="0" smtClean="0"/>
              <a:t>Kunden har mer kunnskap</a:t>
            </a:r>
          </a:p>
          <a:p>
            <a:r>
              <a:rPr lang="nb-NO" sz="2000" dirty="0" smtClean="0"/>
              <a:t>Arealkamp</a:t>
            </a:r>
          </a:p>
          <a:p>
            <a:r>
              <a:rPr lang="nb-NO" sz="2000" dirty="0" smtClean="0"/>
              <a:t>Krever endringer og fornyelser</a:t>
            </a:r>
            <a:endParaRPr lang="nb-NO" sz="2000" dirty="0"/>
          </a:p>
        </p:txBody>
      </p:sp>
      <p:sp>
        <p:nvSpPr>
          <p:cNvPr id="6" name="Pluss 5"/>
          <p:cNvSpPr/>
          <p:nvPr/>
        </p:nvSpPr>
        <p:spPr>
          <a:xfrm>
            <a:off x="2218929" y="1243279"/>
            <a:ext cx="432048" cy="43204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Divisjon 6"/>
          <p:cNvSpPr/>
          <p:nvPr/>
        </p:nvSpPr>
        <p:spPr>
          <a:xfrm>
            <a:off x="6491664" y="1243279"/>
            <a:ext cx="432048" cy="432048"/>
          </a:xfrm>
          <a:prstGeom prst="mathDivid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315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427818"/>
            <a:ext cx="7972124" cy="648126"/>
          </a:xfrm>
        </p:spPr>
        <p:txBody>
          <a:bodyPr/>
          <a:lstStyle/>
          <a:p>
            <a:r>
              <a:rPr lang="nb-NO" sz="2600" dirty="0" smtClean="0"/>
              <a:t>Økt flytrafikk i Norge – Bergen opp 1,3% og bunnen er nådd i Stavanger (+0,8%)</a:t>
            </a:r>
            <a:endParaRPr lang="nb-NO" sz="2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22</a:t>
            </a:fld>
            <a:endParaRPr lang="nb-NO"/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0970" y="1246188"/>
            <a:ext cx="3405322" cy="3249612"/>
          </a:xfrm>
          <a:prstGeom prst="rect">
            <a:avLst/>
          </a:prstGeom>
        </p:spPr>
      </p:pic>
      <p:sp>
        <p:nvSpPr>
          <p:cNvPr id="6" name="Plassholder for innhold 5"/>
          <p:cNvSpPr>
            <a:spLocks noGrp="1"/>
          </p:cNvSpPr>
          <p:nvPr>
            <p:ph idx="13"/>
          </p:nvPr>
        </p:nvSpPr>
        <p:spPr/>
        <p:txBody>
          <a:bodyPr>
            <a:normAutofit fontScale="32500" lnSpcReduction="20000"/>
          </a:bodyPr>
          <a:lstStyle/>
          <a:p>
            <a:r>
              <a:rPr lang="nb-NO" b="1" dirty="0"/>
              <a:t>Flytrafikken </a:t>
            </a:r>
            <a:r>
              <a:rPr lang="nb-NO" b="1" dirty="0" smtClean="0"/>
              <a:t>i Norge økte </a:t>
            </a:r>
            <a:r>
              <a:rPr lang="nb-NO" b="1" dirty="0"/>
              <a:t>med 3,7 prosent </a:t>
            </a:r>
            <a:r>
              <a:rPr lang="nb-NO" b="1" dirty="0" err="1" smtClean="0"/>
              <a:t>vs</a:t>
            </a:r>
            <a:r>
              <a:rPr lang="nb-NO" b="1" dirty="0" smtClean="0"/>
              <a:t> mai </a:t>
            </a:r>
            <a:r>
              <a:rPr lang="nb-NO" b="1" dirty="0"/>
              <a:t>i </a:t>
            </a:r>
            <a:r>
              <a:rPr lang="nb-NO" b="1" dirty="0" smtClean="0"/>
              <a:t>fjor</a:t>
            </a:r>
          </a:p>
          <a:p>
            <a:r>
              <a:rPr lang="nb-NO" dirty="0" smtClean="0"/>
              <a:t>Totalt </a:t>
            </a:r>
            <a:r>
              <a:rPr lang="nb-NO" dirty="0"/>
              <a:t>4 637 714 passasjerer reiste til og fra Avinors flyplasser i mai. </a:t>
            </a:r>
            <a:r>
              <a:rPr lang="nb-NO" dirty="0" smtClean="0"/>
              <a:t>Alle </a:t>
            </a:r>
            <a:r>
              <a:rPr lang="nb-NO" dirty="0"/>
              <a:t>de fire største lufthavnene hadde passasjervekst. </a:t>
            </a:r>
          </a:p>
          <a:p>
            <a:endParaRPr lang="nb-NO" b="1" dirty="0" smtClean="0"/>
          </a:p>
          <a:p>
            <a:r>
              <a:rPr lang="nb-NO" b="1" dirty="0"/>
              <a:t>Bergen lufthavn Flesland hadde en økning på </a:t>
            </a:r>
            <a:r>
              <a:rPr lang="nb-NO" b="1" dirty="0" smtClean="0"/>
              <a:t>1,3% i mai</a:t>
            </a:r>
          </a:p>
          <a:p>
            <a:endParaRPr lang="nb-NO" b="1" dirty="0"/>
          </a:p>
          <a:p>
            <a:r>
              <a:rPr lang="nb-NO" b="1" dirty="0" smtClean="0"/>
              <a:t>Stavanger økte med 0,8%</a:t>
            </a:r>
            <a:endParaRPr lang="nb-NO" b="1" dirty="0"/>
          </a:p>
          <a:p>
            <a:endParaRPr lang="nb-NO" b="1" dirty="0" smtClean="0"/>
          </a:p>
          <a:p>
            <a:r>
              <a:rPr lang="nb-NO" b="1" dirty="0" smtClean="0"/>
              <a:t>Gode </a:t>
            </a:r>
            <a:r>
              <a:rPr lang="nb-NO" b="1" dirty="0"/>
              <a:t>tall for Avinor Oslo lufthavn og flyplasser i nord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Oslo </a:t>
            </a:r>
            <a:r>
              <a:rPr lang="nb-NO" dirty="0" smtClean="0"/>
              <a:t>økte 5,5 </a:t>
            </a:r>
            <a:r>
              <a:rPr lang="nb-NO" dirty="0"/>
              <a:t>prosent, </a:t>
            </a:r>
            <a:r>
              <a:rPr lang="nb-NO" dirty="0" smtClean="0"/>
              <a:t>Tromsø- 10,5 </a:t>
            </a:r>
            <a:r>
              <a:rPr lang="nb-NO" dirty="0"/>
              <a:t>prosent. </a:t>
            </a:r>
            <a:r>
              <a:rPr lang="nb-NO" dirty="0" smtClean="0"/>
              <a:t>Trondheim </a:t>
            </a:r>
            <a:r>
              <a:rPr lang="nb-NO" dirty="0"/>
              <a:t>var økningen på 0,4 prosent sammenlignet med fjoråret.</a:t>
            </a:r>
          </a:p>
          <a:p>
            <a:endParaRPr lang="nb-NO" dirty="0" smtClean="0"/>
          </a:p>
          <a:p>
            <a:r>
              <a:rPr lang="nb-NO" b="1" dirty="0" smtClean="0"/>
              <a:t>Vekst </a:t>
            </a:r>
            <a:r>
              <a:rPr lang="nb-NO" b="1" dirty="0"/>
              <a:t>i offshore for første gang siden juli 2014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Offshore-trafikken har flatet ut. For første gang siden juli 2014 er det en liten vekst (+0,1 prosent sammenlignet med mai 2016).</a:t>
            </a:r>
          </a:p>
          <a:p>
            <a:endParaRPr lang="nb-NO" dirty="0" smtClean="0"/>
          </a:p>
          <a:p>
            <a:r>
              <a:rPr lang="nb-NO" dirty="0" smtClean="0"/>
              <a:t>- Passasjervekst </a:t>
            </a:r>
            <a:r>
              <a:rPr lang="nb-NO" dirty="0"/>
              <a:t>på lufthavner som Stavanger (0,8 %), Kristiansund (3,3 %) og Florø (11,7%) tyder på at bunnen i oljebransjen er passert, forteller direktør for trafikkutvikling i Avinor, </a:t>
            </a:r>
            <a:r>
              <a:rPr lang="nb-NO" dirty="0" err="1"/>
              <a:t>Jasper</a:t>
            </a:r>
            <a:r>
              <a:rPr lang="nb-NO" dirty="0"/>
              <a:t> </a:t>
            </a:r>
            <a:r>
              <a:rPr lang="nb-NO" dirty="0" err="1"/>
              <a:t>Spruit</a:t>
            </a:r>
            <a:r>
              <a:rPr lang="nb-NO" dirty="0"/>
              <a:t>.  </a:t>
            </a:r>
            <a:br>
              <a:rPr lang="nb-NO" dirty="0"/>
            </a:br>
            <a:r>
              <a:rPr lang="nb-NO" dirty="0"/>
              <a:t> </a:t>
            </a:r>
            <a:br>
              <a:rPr lang="nb-NO" dirty="0"/>
            </a:br>
            <a:r>
              <a:rPr lang="nb-NO" b="1" dirty="0"/>
              <a:t>Størst vekst til og fra Spania og Storbritannia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Det er størst vekst i trafikken til og fra Spania (+38 000 passasjerer/+22 %) og Storbritannia (+30 000/+17%) i mai.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3276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585938" y="537367"/>
            <a:ext cx="7972124" cy="429028"/>
          </a:xfrm>
        </p:spPr>
        <p:txBody>
          <a:bodyPr/>
          <a:lstStyle/>
          <a:p>
            <a:r>
              <a:rPr lang="nb-NO" dirty="0" smtClean="0"/>
              <a:t>Bergen lufthavn – snart åpner ny terminal…</a:t>
            </a:r>
            <a:endParaRPr lang="nb-NO" dirty="0"/>
          </a:p>
        </p:txBody>
      </p:sp>
      <p:pic>
        <p:nvPicPr>
          <p:cNvPr id="8" name="Plassholder for innhold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2021" y="1246188"/>
            <a:ext cx="5379959" cy="3249612"/>
          </a:xfrm>
          <a:prstGeom prst="rect">
            <a:avLst/>
          </a:prstGeom>
        </p:spPr>
      </p:pic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474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585938" y="537367"/>
            <a:ext cx="7972124" cy="429028"/>
          </a:xfrm>
        </p:spPr>
        <p:txBody>
          <a:bodyPr/>
          <a:lstStyle/>
          <a:p>
            <a:r>
              <a:rPr lang="nb-NO" dirty="0" smtClean="0"/>
              <a:t>Flytrafikk – nærmere detaljer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24</a:t>
            </a:fld>
            <a:endParaRPr lang="nb-NO"/>
          </a:p>
        </p:txBody>
      </p:sp>
      <p:graphicFrame>
        <p:nvGraphicFramePr>
          <p:cNvPr id="7" name="Plassholder for innhold 6"/>
          <p:cNvGraphicFramePr>
            <a:graphicFrameLocks noGrp="1"/>
          </p:cNvGraphicFramePr>
          <p:nvPr>
            <p:ph idx="1"/>
            <p:extLst/>
          </p:nvPr>
        </p:nvGraphicFramePr>
        <p:xfrm>
          <a:off x="373940" y="1131590"/>
          <a:ext cx="8374526" cy="29899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9170"/>
                <a:gridCol w="917908"/>
                <a:gridCol w="917908"/>
                <a:gridCol w="917908"/>
                <a:gridCol w="917908"/>
                <a:gridCol w="917908"/>
                <a:gridCol w="917908"/>
                <a:gridCol w="917908"/>
              </a:tblGrid>
              <a:tr h="297577"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200" u="none" strike="noStrike">
                          <a:effectLst/>
                        </a:rPr>
                        <a:t>Passasjerer inkl. spedbarn - Mai 2017</a:t>
                      </a:r>
                      <a:endParaRPr lang="nb-NO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 anchor="b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 anchor="b"/>
                </a:tc>
              </a:tr>
              <a:tr h="538470"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1" u="none" strike="noStrike" dirty="0">
                          <a:effectLst/>
                        </a:rPr>
                        <a:t>Lufthavn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1" u="none" strike="noStrike" dirty="0">
                          <a:effectLst/>
                        </a:rPr>
                        <a:t>Sum Innland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1" u="none" strike="noStrike" dirty="0">
                          <a:effectLst/>
                        </a:rPr>
                        <a:t>Endring sum Innland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1" u="none" strike="noStrike" dirty="0">
                          <a:effectLst/>
                        </a:rPr>
                        <a:t>Sum Utland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1" u="none" strike="noStrike" dirty="0">
                          <a:effectLst/>
                        </a:rPr>
                        <a:t>Endring sum Utland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1" u="none" strike="noStrike" dirty="0">
                          <a:effectLst/>
                        </a:rPr>
                        <a:t>Endring sum Offshore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1" u="none" strike="noStrike" dirty="0">
                          <a:effectLst/>
                        </a:rPr>
                        <a:t>Total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1" u="none" strike="noStrike" dirty="0">
                          <a:effectLst/>
                        </a:rPr>
                        <a:t>Endring Total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</a:tr>
              <a:tr h="269235"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1" u="none" strike="noStrike" dirty="0">
                          <a:effectLst/>
                        </a:rPr>
                        <a:t>BERGEN LUFTHAVN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b="1" u="none" strike="noStrike">
                          <a:effectLst/>
                        </a:rPr>
                        <a:t>327.758</a:t>
                      </a:r>
                      <a:endParaRPr lang="nb-NO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b="1" u="none" strike="noStrike" dirty="0">
                          <a:effectLst/>
                        </a:rPr>
                        <a:t>3,1%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b="1" u="none" strike="noStrike" dirty="0">
                          <a:effectLst/>
                        </a:rPr>
                        <a:t>196.269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b="1" u="none" strike="noStrike" dirty="0">
                          <a:effectLst/>
                        </a:rPr>
                        <a:t>-1%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b="1" u="none" strike="noStrike" dirty="0">
                          <a:effectLst/>
                        </a:rPr>
                        <a:t>-11,5%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b="1" u="none" strike="noStrike" dirty="0">
                          <a:effectLst/>
                        </a:rPr>
                        <a:t>546532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b="1" u="none" strike="noStrike" dirty="0">
                          <a:effectLst/>
                        </a:rPr>
                        <a:t>1,3%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</a:tr>
              <a:tr h="269235"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u="none" strike="noStrike">
                          <a:effectLst/>
                        </a:rPr>
                        <a:t>HAUGESUND LUFTHAVN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43.775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3,5%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 dirty="0">
                          <a:effectLst/>
                        </a:rPr>
                        <a:t>12.279</a:t>
                      </a:r>
                      <a:endParaRPr lang="nb-N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 dirty="0">
                          <a:effectLst/>
                        </a:rPr>
                        <a:t>-25%</a:t>
                      </a:r>
                      <a:endParaRPr lang="nb-N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0,0%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56115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-4,6%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</a:tr>
              <a:tr h="269235"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u="none" strike="noStrike">
                          <a:effectLst/>
                        </a:rPr>
                        <a:t>KRISTIANSAND LUFTHAVN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64.343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-0,2%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26.686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0%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0,0%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91418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0,1%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</a:tr>
              <a:tr h="269235"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u="none" strike="noStrike">
                          <a:effectLst/>
                        </a:rPr>
                        <a:t>KRISTIANSUND LUFTHAVN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22.826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1,7%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151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0%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8,4%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28081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4,3%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</a:tr>
              <a:tr h="269235"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u="none" strike="noStrike">
                          <a:effectLst/>
                        </a:rPr>
                        <a:t>OSLO LUFTHAVN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1.044.253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2,9%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1.353.851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8%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0,0%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2399727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5,5%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</a:tr>
              <a:tr h="269235"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u="none" strike="noStrike">
                          <a:effectLst/>
                        </a:rPr>
                        <a:t>STAVANGER LUFTHAVN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222.734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4,0%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132.326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-4%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2,2%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374167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1,1%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</a:tr>
              <a:tr h="269235"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u="none" strike="noStrike">
                          <a:effectLst/>
                        </a:rPr>
                        <a:t>TROMSØ LUFTHAVN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169.528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10,6%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5.836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28%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0,0%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186048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10,5%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</a:tr>
              <a:tr h="269235"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u="none" strike="noStrike">
                          <a:effectLst/>
                        </a:rPr>
                        <a:t>TRONDHEIM LUFTHAVN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309.741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3,8%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77.254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-12%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0,0%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>
                          <a:effectLst/>
                        </a:rPr>
                        <a:t>388089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200" u="none" strike="noStrike" dirty="0">
                          <a:effectLst/>
                        </a:rPr>
                        <a:t>0,4%</a:t>
                      </a:r>
                      <a:endParaRPr lang="nb-N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99" marR="7899" marT="7899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384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/>
          <p:cNvSpPr txBox="1">
            <a:spLocks/>
          </p:cNvSpPr>
          <p:nvPr/>
        </p:nvSpPr>
        <p:spPr>
          <a:xfrm>
            <a:off x="383666" y="259874"/>
            <a:ext cx="7972124" cy="429028"/>
          </a:xfrm>
          <a:prstGeom prst="rect">
            <a:avLst/>
          </a:prstGeom>
        </p:spPr>
        <p:txBody>
          <a:bodyPr/>
          <a:lstStyle>
            <a:lvl1pPr algn="l" defTabSz="342752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4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b="1" dirty="0" smtClean="0">
                <a:solidFill>
                  <a:srgbClr val="1F82BA"/>
                </a:solidFill>
              </a:rPr>
              <a:t>De gode nyhetene</a:t>
            </a:r>
            <a:endParaRPr lang="nb-NO" sz="3200" b="1" dirty="0">
              <a:solidFill>
                <a:srgbClr val="1F82BA"/>
              </a:solidFill>
            </a:endParaRP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864868"/>
            <a:ext cx="1377808" cy="1691744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125" y="935575"/>
            <a:ext cx="1315862" cy="1800000"/>
          </a:xfrm>
          <a:prstGeom prst="rect">
            <a:avLst/>
          </a:prstGeom>
        </p:spPr>
      </p:pic>
      <p:pic>
        <p:nvPicPr>
          <p:cNvPr id="13" name="Bild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7277" y="2367546"/>
            <a:ext cx="1579642" cy="1800000"/>
          </a:xfrm>
          <a:prstGeom prst="rect">
            <a:avLst/>
          </a:prstGeom>
        </p:spPr>
      </p:pic>
      <p:pic>
        <p:nvPicPr>
          <p:cNvPr id="14" name="Bild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529" y="2931790"/>
            <a:ext cx="1581517" cy="1800000"/>
          </a:xfrm>
          <a:prstGeom prst="rect">
            <a:avLst/>
          </a:prstGeom>
        </p:spPr>
      </p:pic>
      <p:pic>
        <p:nvPicPr>
          <p:cNvPr id="15" name="Bild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3836" y="3219822"/>
            <a:ext cx="1581517" cy="1800000"/>
          </a:xfrm>
          <a:prstGeom prst="rect">
            <a:avLst/>
          </a:prstGeom>
        </p:spPr>
      </p:pic>
      <p:pic>
        <p:nvPicPr>
          <p:cNvPr id="16" name="Bild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452" y="3089957"/>
            <a:ext cx="1350000" cy="1800000"/>
          </a:xfrm>
          <a:prstGeom prst="rect">
            <a:avLst/>
          </a:prstGeom>
        </p:spPr>
      </p:pic>
      <p:pic>
        <p:nvPicPr>
          <p:cNvPr id="17" name="Bild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60635" y="3089957"/>
            <a:ext cx="1581657" cy="1800000"/>
          </a:xfrm>
          <a:prstGeom prst="rect">
            <a:avLst/>
          </a:prstGeom>
        </p:spPr>
      </p:pic>
      <p:pic>
        <p:nvPicPr>
          <p:cNvPr id="18" name="Bild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7348" y="968309"/>
            <a:ext cx="1344216" cy="1800000"/>
          </a:xfrm>
          <a:prstGeom prst="rect">
            <a:avLst/>
          </a:prstGeom>
        </p:spPr>
      </p:pic>
      <p:pic>
        <p:nvPicPr>
          <p:cNvPr id="19" name="Bild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6704" y="336365"/>
            <a:ext cx="1742920" cy="182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96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/>
          <p:cNvSpPr txBox="1">
            <a:spLocks/>
          </p:cNvSpPr>
          <p:nvPr/>
        </p:nvSpPr>
        <p:spPr>
          <a:xfrm>
            <a:off x="383666" y="259874"/>
            <a:ext cx="7972124" cy="429028"/>
          </a:xfrm>
          <a:prstGeom prst="rect">
            <a:avLst/>
          </a:prstGeom>
        </p:spPr>
        <p:txBody>
          <a:bodyPr/>
          <a:lstStyle>
            <a:lvl1pPr algn="l" defTabSz="342752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4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b="1" dirty="0" smtClean="0">
                <a:solidFill>
                  <a:srgbClr val="1F82BA"/>
                </a:solidFill>
              </a:rPr>
              <a:t>«KRIG!»</a:t>
            </a:r>
            <a:endParaRPr lang="nb-NO" sz="3200" b="1" dirty="0">
              <a:solidFill>
                <a:srgbClr val="1F82BA"/>
              </a:solidFill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065606"/>
            <a:ext cx="2808312" cy="3176903"/>
          </a:xfrm>
          <a:prstGeom prst="rect">
            <a:avLst/>
          </a:prstGeom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1077655"/>
            <a:ext cx="2808312" cy="316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59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107" y="1149819"/>
            <a:ext cx="4816028" cy="1207689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1516131" y="2992499"/>
            <a:ext cx="4572000" cy="11233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The </a:t>
            </a:r>
            <a:r>
              <a:rPr lang="en-US" b="1" dirty="0" smtClean="0">
                <a:solidFill>
                  <a:prstClr val="black"/>
                </a:solidFill>
              </a:rPr>
              <a:t>retail apocalypse </a:t>
            </a:r>
            <a:r>
              <a:rPr lang="en-US" b="1" dirty="0">
                <a:solidFill>
                  <a:prstClr val="black"/>
                </a:solidFill>
              </a:rPr>
              <a:t>has officially descended on America </a:t>
            </a:r>
            <a:endParaRPr lang="en-US" b="1" dirty="0" smtClean="0">
              <a:solidFill>
                <a:prstClr val="black"/>
              </a:solidFill>
            </a:endParaRPr>
          </a:p>
          <a:p>
            <a:endParaRPr lang="en-US" b="1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Some </a:t>
            </a:r>
            <a:r>
              <a:rPr lang="en-US" dirty="0">
                <a:solidFill>
                  <a:prstClr val="black"/>
                </a:solidFill>
              </a:rPr>
              <a:t>retailers are exiting the brick-and-mortar business altogether and trying to shift to an all-online model. </a:t>
            </a:r>
            <a:endParaRPr lang="en-US" dirty="0" smtClean="0">
              <a:solidFill>
                <a:prstClr val="black"/>
              </a:solidFill>
            </a:endParaRPr>
          </a:p>
          <a:p>
            <a:pPr algn="r"/>
            <a:r>
              <a:rPr lang="nb-NO" sz="1100" i="1" dirty="0" smtClean="0">
                <a:solidFill>
                  <a:prstClr val="black"/>
                </a:solidFill>
              </a:rPr>
              <a:t>Mars 2017</a:t>
            </a:r>
            <a:endParaRPr lang="nb-NO" sz="1100" i="1" dirty="0">
              <a:solidFill>
                <a:prstClr val="black"/>
              </a:solidFill>
            </a:endParaRP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11" y="3064507"/>
            <a:ext cx="964704" cy="964704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707654"/>
            <a:ext cx="2219810" cy="2219810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45" y="1365843"/>
            <a:ext cx="850936" cy="850936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5358444" y="2226703"/>
            <a:ext cx="72968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nb-NO" sz="1100" i="1" dirty="0" smtClean="0">
                <a:solidFill>
                  <a:prstClr val="black"/>
                </a:solidFill>
              </a:rPr>
              <a:t>Mai </a:t>
            </a:r>
            <a:r>
              <a:rPr lang="nb-NO" sz="1100" i="1" dirty="0">
                <a:solidFill>
                  <a:prstClr val="black"/>
                </a:solidFill>
              </a:rPr>
              <a:t>2017</a:t>
            </a:r>
          </a:p>
        </p:txBody>
      </p:sp>
      <p:sp>
        <p:nvSpPr>
          <p:cNvPr id="8" name="Tittel 1"/>
          <p:cNvSpPr txBox="1">
            <a:spLocks/>
          </p:cNvSpPr>
          <p:nvPr/>
        </p:nvSpPr>
        <p:spPr>
          <a:xfrm>
            <a:off x="383666" y="259874"/>
            <a:ext cx="7972124" cy="429028"/>
          </a:xfrm>
          <a:prstGeom prst="rect">
            <a:avLst/>
          </a:prstGeom>
        </p:spPr>
        <p:txBody>
          <a:bodyPr/>
          <a:lstStyle>
            <a:lvl1pPr algn="l" defTabSz="342752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4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b="1" dirty="0" smtClean="0">
                <a:solidFill>
                  <a:srgbClr val="1F82BA"/>
                </a:solidFill>
              </a:rPr>
              <a:t>For det </a:t>
            </a:r>
            <a:r>
              <a:rPr lang="nb-NO" sz="3200" b="1" u="sng" dirty="0" smtClean="0">
                <a:solidFill>
                  <a:srgbClr val="1F82BA"/>
                </a:solidFill>
              </a:rPr>
              <a:t>er</a:t>
            </a:r>
            <a:r>
              <a:rPr lang="nb-NO" sz="3200" b="1" dirty="0" smtClean="0">
                <a:solidFill>
                  <a:srgbClr val="1F82BA"/>
                </a:solidFill>
              </a:rPr>
              <a:t> nådeløst</a:t>
            </a:r>
            <a:endParaRPr lang="nb-NO" sz="3200" b="1" dirty="0">
              <a:solidFill>
                <a:srgbClr val="1F82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70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mal_enkel_16.9">
  <a:themeElements>
    <a:clrScheme name="SpareBank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35EA0"/>
      </a:accent1>
      <a:accent2>
        <a:srgbClr val="1F82BA"/>
      </a:accent2>
      <a:accent3>
        <a:srgbClr val="85C7E5"/>
      </a:accent3>
      <a:accent4>
        <a:srgbClr val="032A74"/>
      </a:accent4>
      <a:accent5>
        <a:srgbClr val="666666"/>
      </a:accent5>
      <a:accent6>
        <a:srgbClr val="99999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2" id="{96890741-E78B-4EDF-BD2D-864613533A7B}" vid="{8FFB5105-A89E-43C4-A846-D7A786ACAC6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SR-Bank 16.9</Template>
  <TotalTime>3146</TotalTime>
  <Words>1904</Words>
  <Application>Microsoft Office PowerPoint</Application>
  <PresentationFormat>Skjermfremvisning (16:9)</PresentationFormat>
  <Paragraphs>703</Paragraphs>
  <Slides>27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27</vt:i4>
      </vt:variant>
    </vt:vector>
  </HeadingPairs>
  <TitlesOfParts>
    <vt:vector size="30" baseType="lpstr">
      <vt:lpstr>Arial</vt:lpstr>
      <vt:lpstr>Calibri</vt:lpstr>
      <vt:lpstr>PPTmal_enkel_16.9</vt:lpstr>
      <vt:lpstr>Varehandelsrapporten</vt:lpstr>
      <vt:lpstr>Varehandel – hva er det?</vt:lpstr>
      <vt:lpstr>Varehandel – hvor stort er det?</vt:lpstr>
      <vt:lpstr>Norge</vt:lpstr>
      <vt:lpstr>Prisoppgang på nær 3,6 % i 2016 Høyeste årsvekst for KPI på åtte år</vt:lpstr>
      <vt:lpstr>Oljenedgangen har dempet befolkningsveksten i Rogaland (men fortsatt vekst). Hordaland og Agder vokser som Norge, nær 1%</vt:lpstr>
      <vt:lpstr>Svakere krone gir flere utenlandske hotellgjester</vt:lpstr>
      <vt:lpstr>Handel fra norske nettbutikker</vt:lpstr>
      <vt:lpstr>Hordaland</vt:lpstr>
      <vt:lpstr>PowerPoint-presentasjon</vt:lpstr>
      <vt:lpstr>Sunnhordaland</vt:lpstr>
      <vt:lpstr>Sunnhordaland</vt:lpstr>
      <vt:lpstr>Sunnhordaland - kommuner</vt:lpstr>
      <vt:lpstr>Sunnhordaland - kommuner</vt:lpstr>
      <vt:lpstr>Nær uendret befolkning for Stord, Bømlo og Kvinnherad i 2016</vt:lpstr>
      <vt:lpstr>Dekningsgrad</vt:lpstr>
      <vt:lpstr>Sunnhordaland - handelssentre</vt:lpstr>
      <vt:lpstr>Markedsandeler</vt:lpstr>
      <vt:lpstr>Motorvogner og drivstoff</vt:lpstr>
      <vt:lpstr>Kjøpesentrenes andel</vt:lpstr>
      <vt:lpstr>Trender</vt:lpstr>
      <vt:lpstr>Økt flytrafikk i Norge – Bergen opp 1,3% og bunnen er nådd i Stavanger (+0,8%)</vt:lpstr>
      <vt:lpstr>Bergen lufthavn – snart åpner ny terminal…</vt:lpstr>
      <vt:lpstr>Flytrafikk – nærmere detaljer</vt:lpstr>
      <vt:lpstr>PowerPoint-presentasjon</vt:lpstr>
      <vt:lpstr>PowerPoint-presentasjon</vt:lpstr>
      <vt:lpstr>PowerPoint-presentasjon</vt:lpstr>
    </vt:vector>
  </TitlesOfParts>
  <Company>SpareBank1 Alliansen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Mads Jåtun Pedersen</dc:creator>
  <cp:lastModifiedBy>Anne-Grete Sandtorv</cp:lastModifiedBy>
  <cp:revision>101</cp:revision>
  <cp:lastPrinted>2017-06-15T05:18:28Z</cp:lastPrinted>
  <dcterms:created xsi:type="dcterms:W3CDTF">2017-05-02T10:57:45Z</dcterms:created>
  <dcterms:modified xsi:type="dcterms:W3CDTF">2017-06-17T16:51:08Z</dcterms:modified>
</cp:coreProperties>
</file>